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82" r:id="rId2"/>
    <p:sldId id="515" r:id="rId3"/>
    <p:sldId id="516" r:id="rId4"/>
    <p:sldId id="517" r:id="rId5"/>
    <p:sldId id="518" r:id="rId6"/>
    <p:sldId id="519" r:id="rId7"/>
    <p:sldId id="521" r:id="rId8"/>
    <p:sldId id="523" r:id="rId9"/>
    <p:sldId id="378" r:id="rId10"/>
    <p:sldId id="297" r:id="rId11"/>
    <p:sldId id="28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09D7"/>
    <a:srgbClr val="2FBE20"/>
    <a:srgbClr val="FC9908"/>
    <a:srgbClr val="ED7D31"/>
    <a:srgbClr val="53AE6E"/>
    <a:srgbClr val="F7F0DF"/>
    <a:srgbClr val="0EA698"/>
    <a:srgbClr val="009999"/>
    <a:srgbClr val="00808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93" autoAdjust="0"/>
    <p:restoredTop sz="65452" autoAdjust="0"/>
  </p:normalViewPr>
  <p:slideViewPr>
    <p:cSldViewPr snapToGrid="0">
      <p:cViewPr varScale="1">
        <p:scale>
          <a:sx n="117" d="100"/>
          <a:sy n="117" d="100"/>
        </p:scale>
        <p:origin x="208" y="32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308AD-ACA3-4EDA-A447-0CFE7BCD329F}" type="datetimeFigureOut">
              <a:rPr lang="nl-NL" smtClean="0"/>
              <a:t>12-12-2023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F4D96-8C88-4122-BB52-F0654A600AED}" type="slidenum">
              <a:rPr lang="nl-NL" smtClean="0"/>
              <a:t>‹nr.›</a:t>
            </a:fld>
            <a:endParaRPr lang="nl-NL"/>
          </a:p>
        </p:txBody>
      </p:sp>
    </p:spTree>
    <p:extLst>
      <p:ext uri="{BB962C8B-B14F-4D97-AF65-F5344CB8AC3E}">
        <p14:creationId xmlns:p14="http://schemas.microsoft.com/office/powerpoint/2010/main" val="156476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9DF4D96-8C88-4122-BB52-F0654A600AED}" type="slidenum">
              <a:rPr lang="nl-NL" smtClean="0"/>
              <a:t>1</a:t>
            </a:fld>
            <a:endParaRPr lang="nl-NL"/>
          </a:p>
        </p:txBody>
      </p:sp>
    </p:spTree>
    <p:extLst>
      <p:ext uri="{BB962C8B-B14F-4D97-AF65-F5344CB8AC3E}">
        <p14:creationId xmlns:p14="http://schemas.microsoft.com/office/powerpoint/2010/main" val="291333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Elk blokje staat voor een ander Engels woord. Voordat het antwoord verschijnt, kan er gevraagd worden welk woord er misschien bedoelt wordt of of ze al weten wat het is in het Engels of hun andere taal. Deze plaatjes worden ook op papier uitgeprint, zodat zij zelf mee kunnen omcirkelen. Eerst wordt dus het woord besproken en dan het cirkeltje. Ook bij elk woord vermelden of het een dier, ding of actie is. </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DF4D96-8C88-4122-BB52-F0654A600AE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99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12/12/23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12/12/23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12/12/23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57300"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12/12/23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12/12/23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12/12/23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12/12/23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12/12/23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12/12/23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u.nl/codetaal" TargetMode="External"/><Relationship Id="rId2" Type="http://schemas.openxmlformats.org/officeDocument/2006/relationships/hyperlink" Target="https://xerte.uu.nl/play.php?template_id=2063#page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D7B31-F1A8-46E2-A7B3-6B61FBF655F6}"/>
              </a:ext>
            </a:extLst>
          </p:cNvPr>
          <p:cNvSpPr>
            <a:spLocks noGrp="1"/>
          </p:cNvSpPr>
          <p:nvPr>
            <p:ph type="ctrTitle"/>
          </p:nvPr>
        </p:nvSpPr>
        <p:spPr/>
        <p:txBody>
          <a:bodyPr/>
          <a:lstStyle/>
          <a:p>
            <a:r>
              <a:rPr lang="nl-NL" dirty="0" err="1"/>
              <a:t>CodeTaal</a:t>
            </a:r>
            <a:endParaRPr lang="nl-NL" dirty="0"/>
          </a:p>
        </p:txBody>
      </p:sp>
      <p:sp>
        <p:nvSpPr>
          <p:cNvPr id="3" name="Ondertitel 2">
            <a:extLst>
              <a:ext uri="{FF2B5EF4-FFF2-40B4-BE49-F238E27FC236}">
                <a16:creationId xmlns:a16="http://schemas.microsoft.com/office/drawing/2014/main" id="{4A8FBC12-0638-4695-91B2-32EA409DD798}"/>
              </a:ext>
            </a:extLst>
          </p:cNvPr>
          <p:cNvSpPr>
            <a:spLocks noGrp="1"/>
          </p:cNvSpPr>
          <p:nvPr>
            <p:ph type="subTitle" idx="1"/>
          </p:nvPr>
        </p:nvSpPr>
        <p:spPr/>
        <p:txBody>
          <a:bodyPr/>
          <a:lstStyle/>
          <a:p>
            <a:r>
              <a:rPr lang="nl-NL" dirty="0"/>
              <a:t> </a:t>
            </a:r>
          </a:p>
        </p:txBody>
      </p:sp>
      <p:sp>
        <p:nvSpPr>
          <p:cNvPr id="4" name="TextBox 3">
            <a:extLst>
              <a:ext uri="{FF2B5EF4-FFF2-40B4-BE49-F238E27FC236}">
                <a16:creationId xmlns:a16="http://schemas.microsoft.com/office/drawing/2014/main" id="{21169A6F-71BA-4E44-B703-EA8D13C31800}"/>
              </a:ext>
            </a:extLst>
          </p:cNvPr>
          <p:cNvSpPr txBox="1"/>
          <p:nvPr/>
        </p:nvSpPr>
        <p:spPr>
          <a:xfrm>
            <a:off x="3667760" y="5979196"/>
            <a:ext cx="5354320" cy="369332"/>
          </a:xfrm>
          <a:prstGeom prst="rect">
            <a:avLst/>
          </a:prstGeom>
          <a:noFill/>
        </p:spPr>
        <p:txBody>
          <a:bodyPr wrap="square" rtlCol="0">
            <a:spAutoFit/>
          </a:bodyPr>
          <a:lstStyle/>
          <a:p>
            <a:r>
              <a:rPr lang="en-GB" dirty="0"/>
              <a:t>Hoe </a:t>
            </a:r>
            <a:r>
              <a:rPr lang="en-GB" dirty="0" err="1"/>
              <a:t>introduceer</a:t>
            </a:r>
            <a:r>
              <a:rPr lang="en-GB" dirty="0"/>
              <a:t> je nieuwe </a:t>
            </a:r>
            <a:r>
              <a:rPr lang="en-GB" dirty="0" err="1"/>
              <a:t>figuren</a:t>
            </a:r>
            <a:r>
              <a:rPr lang="en-GB" dirty="0"/>
              <a:t> in een </a:t>
            </a:r>
            <a:r>
              <a:rPr lang="en-GB" dirty="0" err="1"/>
              <a:t>verhaal</a:t>
            </a:r>
            <a:r>
              <a:rPr lang="en-GB" dirty="0"/>
              <a:t>? </a:t>
            </a:r>
            <a:endParaRPr lang="en-NL" dirty="0"/>
          </a:p>
        </p:txBody>
      </p:sp>
    </p:spTree>
    <p:extLst>
      <p:ext uri="{BB962C8B-B14F-4D97-AF65-F5344CB8AC3E}">
        <p14:creationId xmlns:p14="http://schemas.microsoft.com/office/powerpoint/2010/main" val="4039204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9CE5-AC16-4715-A9CF-DCD76EB2893B}"/>
              </a:ext>
            </a:extLst>
          </p:cNvPr>
          <p:cNvSpPr>
            <a:spLocks noGrp="1"/>
          </p:cNvSpPr>
          <p:nvPr>
            <p:ph type="title"/>
          </p:nvPr>
        </p:nvSpPr>
        <p:spPr/>
        <p:txBody>
          <a:bodyPr/>
          <a:lstStyle/>
          <a:p>
            <a:r>
              <a:rPr lang="en-GB" dirty="0" err="1"/>
              <a:t>Individueel</a:t>
            </a:r>
            <a:r>
              <a:rPr lang="en-GB" dirty="0"/>
              <a:t> </a:t>
            </a:r>
            <a:r>
              <a:rPr lang="en-GB" dirty="0" err="1"/>
              <a:t>oefenen</a:t>
            </a:r>
            <a:endParaRPr lang="en-NL" dirty="0"/>
          </a:p>
        </p:txBody>
      </p:sp>
      <p:sp>
        <p:nvSpPr>
          <p:cNvPr id="3" name="Content Placeholder 2">
            <a:extLst>
              <a:ext uri="{FF2B5EF4-FFF2-40B4-BE49-F238E27FC236}">
                <a16:creationId xmlns:a16="http://schemas.microsoft.com/office/drawing/2014/main" id="{E5CD4A9D-F763-4D76-87F6-43ADAA0FD2A4}"/>
              </a:ext>
            </a:extLst>
          </p:cNvPr>
          <p:cNvSpPr>
            <a:spLocks noGrp="1"/>
          </p:cNvSpPr>
          <p:nvPr>
            <p:ph idx="1"/>
          </p:nvPr>
        </p:nvSpPr>
        <p:spPr>
          <a:xfrm>
            <a:off x="1251677" y="2286001"/>
            <a:ext cx="10747489" cy="3593591"/>
          </a:xfrm>
        </p:spPr>
        <p:txBody>
          <a:bodyPr/>
          <a:lstStyle/>
          <a:p>
            <a:pPr marL="0" indent="0">
              <a:buNone/>
            </a:pPr>
            <a:r>
              <a:rPr lang="en-GB" sz="2400" dirty="0" err="1">
                <a:solidFill>
                  <a:schemeClr val="tx1"/>
                </a:solidFill>
                <a:ea typeface="Times New Roman" panose="02020603050405020304" pitchFamily="18" charset="0"/>
                <a:hlinkClick r:id="rId2">
                  <a:extLst>
                    <a:ext uri="{A12FA001-AC4F-418D-AE19-62706E023703}">
                      <ahyp:hlinkClr xmlns:ahyp="http://schemas.microsoft.com/office/drawing/2018/hyperlinkcolor" val="tx"/>
                    </a:ext>
                  </a:extLst>
                </a:hlinkClick>
              </a:rPr>
              <a:t>Gebruik</a:t>
            </a:r>
            <a:r>
              <a:rPr lang="en-GB" sz="2400" dirty="0">
                <a:solidFill>
                  <a:schemeClr val="tx1"/>
                </a:solidFill>
                <a:ea typeface="Times New Roman" panose="02020603050405020304" pitchFamily="18" charset="0"/>
                <a:hlinkClick r:id="rId2">
                  <a:extLst>
                    <a:ext uri="{A12FA001-AC4F-418D-AE19-62706E023703}">
                      <ahyp:hlinkClr xmlns:ahyp="http://schemas.microsoft.com/office/drawing/2018/hyperlinkcolor" val="tx"/>
                    </a:ext>
                  </a:extLst>
                </a:hlinkClick>
              </a:rPr>
              <a:t> je tablet of laptop om </a:t>
            </a:r>
            <a:r>
              <a:rPr lang="en-GB" sz="2400" dirty="0" err="1">
                <a:solidFill>
                  <a:schemeClr val="tx1"/>
                </a:solidFill>
                <a:ea typeface="Times New Roman" panose="02020603050405020304" pitchFamily="18" charset="0"/>
                <a:hlinkClick r:id="rId2">
                  <a:extLst>
                    <a:ext uri="{A12FA001-AC4F-418D-AE19-62706E023703}">
                      <ahyp:hlinkClr xmlns:ahyp="http://schemas.microsoft.com/office/drawing/2018/hyperlinkcolor" val="tx"/>
                    </a:ext>
                  </a:extLst>
                </a:hlinkClick>
              </a:rPr>
              <a:t>zelf</a:t>
            </a:r>
            <a:r>
              <a:rPr lang="en-GB" sz="2400" dirty="0">
                <a:solidFill>
                  <a:schemeClr val="tx1"/>
                </a:solidFill>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GB" sz="2400" dirty="0" err="1">
                <a:solidFill>
                  <a:schemeClr val="tx1"/>
                </a:solidFill>
                <a:ea typeface="Times New Roman" panose="02020603050405020304" pitchFamily="18" charset="0"/>
                <a:hlinkClick r:id="rId2">
                  <a:extLst>
                    <a:ext uri="{A12FA001-AC4F-418D-AE19-62706E023703}">
                      <ahyp:hlinkClr xmlns:ahyp="http://schemas.microsoft.com/office/drawing/2018/hyperlinkcolor" val="tx"/>
                    </a:ext>
                  </a:extLst>
                </a:hlinkClick>
              </a:rPr>
              <a:t>te</a:t>
            </a:r>
            <a:r>
              <a:rPr lang="en-GB" sz="2400" dirty="0">
                <a:solidFill>
                  <a:schemeClr val="tx1"/>
                </a:solidFill>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GB" sz="2400" dirty="0" err="1">
                <a:solidFill>
                  <a:schemeClr val="tx1"/>
                </a:solidFill>
                <a:ea typeface="Times New Roman" panose="02020603050405020304" pitchFamily="18" charset="0"/>
                <a:hlinkClick r:id="rId2">
                  <a:extLst>
                    <a:ext uri="{A12FA001-AC4F-418D-AE19-62706E023703}">
                      <ahyp:hlinkClr xmlns:ahyp="http://schemas.microsoft.com/office/drawing/2018/hyperlinkcolor" val="tx"/>
                    </a:ext>
                  </a:extLst>
                </a:hlinkClick>
              </a:rPr>
              <a:t>puzzelen</a:t>
            </a:r>
            <a:r>
              <a:rPr lang="en-GB" sz="2400" dirty="0">
                <a:solidFill>
                  <a:schemeClr val="tx1"/>
                </a:solidFill>
                <a:ea typeface="Times New Roman" panose="02020603050405020304" pitchFamily="18" charset="0"/>
                <a:hlinkClick r:id="rId2">
                  <a:extLst>
                    <a:ext uri="{A12FA001-AC4F-418D-AE19-62706E023703}">
                      <ahyp:hlinkClr xmlns:ahyp="http://schemas.microsoft.com/office/drawing/2018/hyperlinkcolor" val="tx"/>
                    </a:ext>
                  </a:extLst>
                </a:hlinkClick>
              </a:rPr>
              <a:t> in de app:</a:t>
            </a:r>
            <a:endParaRPr lang="en-GB" sz="2400" dirty="0">
              <a:solidFill>
                <a:schemeClr val="tx1"/>
              </a:solidFill>
              <a:effectLst/>
              <a:ea typeface="Times New Roman" panose="02020603050405020304" pitchFamily="18" charset="0"/>
              <a:hlinkClick r:id="rId2">
                <a:extLst>
                  <a:ext uri="{A12FA001-AC4F-418D-AE19-62706E023703}">
                    <ahyp:hlinkClr xmlns:ahyp="http://schemas.microsoft.com/office/drawing/2018/hyperlinkcolor" val="tx"/>
                  </a:ext>
                </a:extLst>
              </a:hlinkClick>
            </a:endParaRPr>
          </a:p>
          <a:p>
            <a:endParaRPr lang="en-GB" sz="2400" u="sng" dirty="0">
              <a:solidFill>
                <a:srgbClr val="936888"/>
              </a:solidFill>
              <a:ea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indent="0">
              <a:buNone/>
            </a:pPr>
            <a:r>
              <a:rPr lang="nl-NL" sz="2400" dirty="0">
                <a:solidFill>
                  <a:schemeClr val="tx1"/>
                </a:solidFill>
                <a:ea typeface="Times New Roman" panose="02020603050405020304" pitchFamily="18" charset="0"/>
                <a:cs typeface="Calibri" panose="020F0502020204030204" pitchFamily="34" charset="0"/>
              </a:rPr>
              <a:t>Ga naar </a:t>
            </a:r>
            <a:r>
              <a:rPr lang="nl-NL" sz="2400" b="0" i="0" dirty="0">
                <a:effectLst/>
                <a:latin typeface="Calibri" panose="020F0502020204030204" pitchFamily="34" charset="0"/>
                <a:hlinkClick r:id="rId3"/>
              </a:rPr>
              <a:t>www.uu.nl/codetaal</a:t>
            </a:r>
            <a:endParaRPr lang="nl-NL" sz="2400" dirty="0">
              <a:solidFill>
                <a:schemeClr val="tx1"/>
              </a:solidFill>
              <a:ea typeface="Times New Roman" panose="02020603050405020304" pitchFamily="18" charset="0"/>
              <a:cs typeface="Calibri" panose="020F0502020204030204" pitchFamily="34" charset="0"/>
            </a:endParaRPr>
          </a:p>
          <a:p>
            <a:pPr marL="0" indent="0">
              <a:buNone/>
            </a:pPr>
            <a:r>
              <a:rPr lang="nl-NL" sz="2400" dirty="0">
                <a:solidFill>
                  <a:schemeClr val="tx1"/>
                </a:solidFill>
              </a:rPr>
              <a:t>Klik op “Lessen voor voortgezet onderwijs” en dan op </a:t>
            </a:r>
            <a:r>
              <a:rPr lang="en-GB" sz="2400" dirty="0">
                <a:solidFill>
                  <a:schemeClr val="tx1"/>
                </a:solidFill>
              </a:rPr>
              <a:t>“Articles 1” </a:t>
            </a:r>
            <a:r>
              <a:rPr lang="en-GB" sz="2400" dirty="0" err="1">
                <a:solidFill>
                  <a:schemeClr val="tx1"/>
                </a:solidFill>
              </a:rPr>
              <a:t>en</a:t>
            </a:r>
            <a:r>
              <a:rPr lang="en-GB" sz="2400" dirty="0">
                <a:solidFill>
                  <a:schemeClr val="tx1"/>
                </a:solidFill>
              </a:rPr>
              <a:t> “Articles 2”</a:t>
            </a:r>
            <a:endParaRPr lang="en-NL" sz="2400" dirty="0">
              <a:solidFill>
                <a:schemeClr val="tx1"/>
              </a:solidFill>
            </a:endParaRPr>
          </a:p>
          <a:p>
            <a:endParaRPr lang="en-NL" dirty="0"/>
          </a:p>
        </p:txBody>
      </p:sp>
    </p:spTree>
    <p:extLst>
      <p:ext uri="{BB962C8B-B14F-4D97-AF65-F5344CB8AC3E}">
        <p14:creationId xmlns:p14="http://schemas.microsoft.com/office/powerpoint/2010/main" val="346374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D497-BF6C-4188-BC83-845014ECBB0F}"/>
              </a:ext>
            </a:extLst>
          </p:cNvPr>
          <p:cNvSpPr>
            <a:spLocks noGrp="1"/>
          </p:cNvSpPr>
          <p:nvPr>
            <p:ph type="title"/>
          </p:nvPr>
        </p:nvSpPr>
        <p:spPr/>
        <p:txBody>
          <a:bodyPr/>
          <a:lstStyle/>
          <a:p>
            <a:r>
              <a:rPr lang="en-GB" dirty="0"/>
              <a:t>Question of the day</a:t>
            </a:r>
            <a:endParaRPr lang="en-NL" dirty="0"/>
          </a:p>
        </p:txBody>
      </p:sp>
      <p:sp>
        <p:nvSpPr>
          <p:cNvPr id="3" name="Content Placeholder 2">
            <a:extLst>
              <a:ext uri="{FF2B5EF4-FFF2-40B4-BE49-F238E27FC236}">
                <a16:creationId xmlns:a16="http://schemas.microsoft.com/office/drawing/2014/main" id="{09C401A0-1FCB-4ADE-BFAD-EAC41B9D6A17}"/>
              </a:ext>
            </a:extLst>
          </p:cNvPr>
          <p:cNvSpPr>
            <a:spLocks noGrp="1"/>
          </p:cNvSpPr>
          <p:nvPr>
            <p:ph idx="1"/>
          </p:nvPr>
        </p:nvSpPr>
        <p:spPr/>
        <p:txBody>
          <a:bodyPr>
            <a:normAutofit fontScale="92500" lnSpcReduction="10000"/>
          </a:bodyPr>
          <a:lstStyle/>
          <a:p>
            <a:pPr marL="0" indent="0" algn="ctr">
              <a:buNone/>
            </a:pPr>
            <a:r>
              <a:rPr lang="nl-NL" sz="2800" dirty="0"/>
              <a:t>Hoe introduceer je nieuwe figuren in een verhaal? </a:t>
            </a:r>
          </a:p>
          <a:p>
            <a:pPr marL="0" indent="0" algn="ctr">
              <a:buNone/>
            </a:pPr>
            <a:endParaRPr lang="nl-NL" sz="2800" dirty="0"/>
          </a:p>
          <a:p>
            <a:pPr marL="0" indent="0" algn="ctr">
              <a:buNone/>
            </a:pPr>
            <a:endParaRPr lang="nl-NL" sz="2800" dirty="0"/>
          </a:p>
          <a:p>
            <a:pPr marL="0" indent="0" algn="ctr">
              <a:buNone/>
            </a:pPr>
            <a:endParaRPr lang="nl-NL" sz="2800" dirty="0"/>
          </a:p>
          <a:p>
            <a:pPr marL="0" indent="0" algn="ctr">
              <a:buNone/>
            </a:pPr>
            <a:endParaRPr lang="nl-NL" sz="2800" dirty="0"/>
          </a:p>
          <a:p>
            <a:pPr marL="0" indent="0" algn="ctr">
              <a:buNone/>
            </a:pPr>
            <a:endParaRPr lang="nl-NL" sz="2800" dirty="0"/>
          </a:p>
          <a:p>
            <a:pPr marL="0" indent="0">
              <a:buNone/>
            </a:pPr>
            <a:r>
              <a:rPr lang="nl-NL" sz="2800" dirty="0"/>
              <a:t>Volgende keer:  Verhaaltjes vertalen. </a:t>
            </a:r>
            <a:endParaRPr lang="en-NL" dirty="0"/>
          </a:p>
        </p:txBody>
      </p:sp>
    </p:spTree>
    <p:extLst>
      <p:ext uri="{BB962C8B-B14F-4D97-AF65-F5344CB8AC3E}">
        <p14:creationId xmlns:p14="http://schemas.microsoft.com/office/powerpoint/2010/main" val="409301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5E35-3A6C-46B1-9639-BE31827E61ED}"/>
              </a:ext>
            </a:extLst>
          </p:cNvPr>
          <p:cNvSpPr>
            <a:spLocks noGrp="1"/>
          </p:cNvSpPr>
          <p:nvPr>
            <p:ph type="title"/>
          </p:nvPr>
        </p:nvSpPr>
        <p:spPr/>
        <p:txBody>
          <a:bodyPr/>
          <a:lstStyle/>
          <a:p>
            <a:r>
              <a:rPr lang="en-GB" dirty="0" err="1"/>
              <a:t>Vorige</a:t>
            </a:r>
            <a:r>
              <a:rPr lang="en-GB" dirty="0"/>
              <a:t> les: </a:t>
            </a:r>
            <a:endParaRPr lang="en-NL" dirty="0"/>
          </a:p>
        </p:txBody>
      </p:sp>
      <p:graphicFrame>
        <p:nvGraphicFramePr>
          <p:cNvPr id="5" name="Table 5">
            <a:extLst>
              <a:ext uri="{FF2B5EF4-FFF2-40B4-BE49-F238E27FC236}">
                <a16:creationId xmlns:a16="http://schemas.microsoft.com/office/drawing/2014/main" id="{D329ED93-C0E8-48B1-9030-D31D7EC094DB}"/>
              </a:ext>
            </a:extLst>
          </p:cNvPr>
          <p:cNvGraphicFramePr>
            <a:graphicFrameLocks noGrp="1"/>
          </p:cNvGraphicFramePr>
          <p:nvPr>
            <p:ph idx="1"/>
          </p:nvPr>
        </p:nvGraphicFramePr>
        <p:xfrm>
          <a:off x="1251678" y="3498721"/>
          <a:ext cx="1769960" cy="1112520"/>
        </p:xfrm>
        <a:graphic>
          <a:graphicData uri="http://schemas.openxmlformats.org/drawingml/2006/table">
            <a:tbl>
              <a:tblPr firstRow="1" bandRow="1">
                <a:tableStyleId>{5C22544A-7EE6-4342-B048-85BDC9FD1C3A}</a:tableStyleId>
              </a:tblPr>
              <a:tblGrid>
                <a:gridCol w="1769960">
                  <a:extLst>
                    <a:ext uri="{9D8B030D-6E8A-4147-A177-3AD203B41FA5}">
                      <a16:colId xmlns:a16="http://schemas.microsoft.com/office/drawing/2014/main" val="1338064757"/>
                    </a:ext>
                  </a:extLst>
                </a:gridCol>
              </a:tblGrid>
              <a:tr h="370840">
                <a:tc>
                  <a:txBody>
                    <a:bodyPr/>
                    <a:lstStyle/>
                    <a:p>
                      <a:endParaRPr lang="en-NL" dirty="0"/>
                    </a:p>
                  </a:txBody>
                  <a:tcPr/>
                </a:tc>
                <a:extLst>
                  <a:ext uri="{0D108BD9-81ED-4DB2-BD59-A6C34878D82A}">
                    <a16:rowId xmlns:a16="http://schemas.microsoft.com/office/drawing/2014/main" val="5003736"/>
                  </a:ext>
                </a:extLst>
              </a:tr>
              <a:tr h="370840">
                <a:tc>
                  <a:txBody>
                    <a:bodyPr/>
                    <a:lstStyle/>
                    <a:p>
                      <a:r>
                        <a:rPr lang="en-GB" dirty="0"/>
                        <a:t>Bepaald</a:t>
                      </a:r>
                      <a:endParaRPr lang="en-NL" dirty="0"/>
                    </a:p>
                  </a:txBody>
                  <a:tcPr/>
                </a:tc>
                <a:extLst>
                  <a:ext uri="{0D108BD9-81ED-4DB2-BD59-A6C34878D82A}">
                    <a16:rowId xmlns:a16="http://schemas.microsoft.com/office/drawing/2014/main" val="3593859494"/>
                  </a:ext>
                </a:extLst>
              </a:tr>
              <a:tr h="370840">
                <a:tc>
                  <a:txBody>
                    <a:bodyPr/>
                    <a:lstStyle/>
                    <a:p>
                      <a:r>
                        <a:rPr lang="en-GB" dirty="0" err="1"/>
                        <a:t>Onbepaald</a:t>
                      </a:r>
                      <a:endParaRPr lang="en-NL" dirty="0"/>
                    </a:p>
                  </a:txBody>
                  <a:tcPr/>
                </a:tc>
                <a:extLst>
                  <a:ext uri="{0D108BD9-81ED-4DB2-BD59-A6C34878D82A}">
                    <a16:rowId xmlns:a16="http://schemas.microsoft.com/office/drawing/2014/main" val="1013451759"/>
                  </a:ext>
                </a:extLst>
              </a:tr>
            </a:tbl>
          </a:graphicData>
        </a:graphic>
      </p:graphicFrame>
      <p:sp>
        <p:nvSpPr>
          <p:cNvPr id="6" name="TextBox 5">
            <a:extLst>
              <a:ext uri="{FF2B5EF4-FFF2-40B4-BE49-F238E27FC236}">
                <a16:creationId xmlns:a16="http://schemas.microsoft.com/office/drawing/2014/main" id="{F3B44ACF-4BD0-4FEC-B38F-EFF506B3F877}"/>
              </a:ext>
            </a:extLst>
          </p:cNvPr>
          <p:cNvSpPr txBox="1"/>
          <p:nvPr/>
        </p:nvSpPr>
        <p:spPr>
          <a:xfrm>
            <a:off x="1251678" y="1680210"/>
            <a:ext cx="10018302"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Als je </a:t>
            </a:r>
            <a:r>
              <a:rPr kumimoji="0" lang="en-GB" sz="1800" b="0" i="0" u="none" strike="noStrike" kern="1200" cap="none" spc="0" normalizeH="0" baseline="0" noProof="0" dirty="0" err="1">
                <a:ln>
                  <a:noFill/>
                </a:ln>
                <a:solidFill>
                  <a:prstClr val="black">
                    <a:lumMod val="65000"/>
                    <a:lumOff val="35000"/>
                  </a:prstClr>
                </a:solidFill>
                <a:effectLst/>
                <a:uLnTx/>
                <a:uFillTx/>
                <a:latin typeface="Gill Sans MT" panose="020B0502020104020203"/>
                <a:ea typeface="+mn-ea"/>
                <a:cs typeface="+mn-cs"/>
              </a:rPr>
              <a:t>weet</a:t>
            </a:r>
            <a:r>
              <a:rPr kumimoji="0" lang="en-GB"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 welk ding je </a:t>
            </a:r>
            <a:r>
              <a:rPr kumimoji="0" lang="en-GB" sz="1800" b="0" i="0" u="none" strike="noStrike" kern="1200" cap="none" spc="0" normalizeH="0" baseline="0" noProof="0" dirty="0" err="1">
                <a:ln>
                  <a:noFill/>
                </a:ln>
                <a:solidFill>
                  <a:prstClr val="black">
                    <a:lumMod val="65000"/>
                    <a:lumOff val="35000"/>
                  </a:prstClr>
                </a:solidFill>
                <a:effectLst/>
                <a:uLnTx/>
                <a:uFillTx/>
                <a:latin typeface="Gill Sans MT" panose="020B0502020104020203"/>
                <a:ea typeface="+mn-ea"/>
                <a:cs typeface="+mn-cs"/>
              </a:rPr>
              <a:t>nodig</a:t>
            </a:r>
            <a:r>
              <a:rPr kumimoji="0" lang="en-GB"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 hebt = </a:t>
            </a:r>
            <a:r>
              <a:rPr kumimoji="0" lang="en-GB" sz="1800" b="0" i="0" u="none" strike="noStrike" kern="1200" cap="none" spc="0" normalizeH="0" baseline="0" noProof="0" dirty="0" err="1">
                <a:ln>
                  <a:noFill/>
                </a:ln>
                <a:solidFill>
                  <a:prstClr val="black">
                    <a:lumMod val="65000"/>
                    <a:lumOff val="35000"/>
                  </a:prstClr>
                </a:solidFill>
                <a:effectLst/>
                <a:uLnTx/>
                <a:uFillTx/>
                <a:latin typeface="Gill Sans MT" panose="020B0502020104020203"/>
                <a:ea typeface="+mn-ea"/>
                <a:cs typeface="+mn-cs"/>
              </a:rPr>
              <a:t>bepaald</a:t>
            </a:r>
            <a:endParaRPr kumimoji="0" lang="en-GB"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Als er </a:t>
            </a:r>
            <a:r>
              <a:rPr kumimoji="0" lang="en-GB" sz="1800" b="0" i="0" u="none" strike="noStrike" kern="1200" cap="none" spc="0" normalizeH="0" baseline="0" noProof="0" dirty="0" err="1">
                <a:ln>
                  <a:noFill/>
                </a:ln>
                <a:solidFill>
                  <a:prstClr val="black">
                    <a:lumMod val="65000"/>
                    <a:lumOff val="35000"/>
                  </a:prstClr>
                </a:solidFill>
                <a:effectLst/>
                <a:uLnTx/>
                <a:uFillTx/>
                <a:latin typeface="Gill Sans MT" panose="020B0502020104020203"/>
                <a:ea typeface="+mn-ea"/>
                <a:cs typeface="+mn-cs"/>
              </a:rPr>
              <a:t>meerdere</a:t>
            </a:r>
            <a:r>
              <a:rPr kumimoji="0" lang="en-GB"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 </a:t>
            </a:r>
            <a:r>
              <a:rPr kumimoji="0" lang="en-GB" sz="1800" b="0" i="0" u="none" strike="noStrike" kern="1200" cap="none" spc="0" normalizeH="0" baseline="0" noProof="0" dirty="0" err="1">
                <a:ln>
                  <a:noFill/>
                </a:ln>
                <a:solidFill>
                  <a:prstClr val="black">
                    <a:lumMod val="65000"/>
                    <a:lumOff val="35000"/>
                  </a:prstClr>
                </a:solidFill>
                <a:effectLst/>
                <a:uLnTx/>
                <a:uFillTx/>
                <a:latin typeface="Gill Sans MT" panose="020B0502020104020203"/>
                <a:ea typeface="+mn-ea"/>
                <a:cs typeface="+mn-cs"/>
              </a:rPr>
              <a:t>opties</a:t>
            </a:r>
            <a:r>
              <a:rPr kumimoji="0" lang="en-GB"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 zijn = </a:t>
            </a:r>
            <a:r>
              <a:rPr kumimoji="0" lang="en-GB" sz="1800" b="0" i="0" u="none" strike="noStrike" kern="1200" cap="none" spc="0" normalizeH="0" baseline="0" noProof="0" dirty="0" err="1">
                <a:ln>
                  <a:noFill/>
                </a:ln>
                <a:solidFill>
                  <a:prstClr val="black">
                    <a:lumMod val="65000"/>
                    <a:lumOff val="35000"/>
                  </a:prstClr>
                </a:solidFill>
                <a:effectLst/>
                <a:uLnTx/>
                <a:uFillTx/>
                <a:latin typeface="Gill Sans MT" panose="020B0502020104020203"/>
                <a:ea typeface="+mn-ea"/>
                <a:cs typeface="+mn-cs"/>
              </a:rPr>
              <a:t>onbepaald</a:t>
            </a:r>
            <a:endParaRPr kumimoji="0" lang="en-GB"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lumMod val="65000"/>
                  <a:lumOff val="35000"/>
                </a:prstClr>
              </a:solidFill>
              <a:latin typeface="Gill Sans MT" panose="020B0502020104020203"/>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lumMod val="65000"/>
                  <a:lumOff val="35000"/>
                </a:prstClr>
              </a:solidFill>
              <a:latin typeface="Gill Sans MT" panose="020B0502020104020203"/>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lumMod val="65000"/>
                  <a:lumOff val="35000"/>
                </a:prstClr>
              </a:solidFill>
              <a:latin typeface="Gill Sans MT" panose="020B0502020104020203"/>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lumMod val="65000"/>
                  <a:lumOff val="35000"/>
                </a:prstClr>
              </a:solidFill>
              <a:latin typeface="Gill Sans MT" panose="020B0502020104020203"/>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lumMod val="65000"/>
                  <a:lumOff val="35000"/>
                </a:prstClr>
              </a:solidFill>
              <a:latin typeface="Gill Sans MT" panose="020B0502020104020203"/>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Je gebruikt “an” bij </a:t>
            </a:r>
            <a:r>
              <a:rPr kumimoji="0" lang="en-GB" sz="1800" b="0" i="0" u="none" strike="noStrike" kern="1200" cap="none" spc="0" normalizeH="0" baseline="0" noProof="0" dirty="0" err="1">
                <a:ln>
                  <a:noFill/>
                </a:ln>
                <a:solidFill>
                  <a:prstClr val="black">
                    <a:lumMod val="65000"/>
                    <a:lumOff val="35000"/>
                  </a:prstClr>
                </a:solidFill>
                <a:effectLst/>
                <a:uLnTx/>
                <a:uFillTx/>
                <a:latin typeface="Gill Sans MT" panose="020B0502020104020203"/>
                <a:ea typeface="+mn-ea"/>
                <a:cs typeface="+mn-cs"/>
              </a:rPr>
              <a:t>een</a:t>
            </a:r>
            <a:r>
              <a:rPr kumimoji="0" lang="en-GB"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 </a:t>
            </a:r>
            <a:r>
              <a:rPr kumimoji="0" lang="en-GB" sz="1800" b="0" i="0" u="none" strike="noStrike" kern="1200" cap="none" spc="0" normalizeH="0" baseline="0" noProof="0" dirty="0" err="1">
                <a:ln>
                  <a:noFill/>
                </a:ln>
                <a:solidFill>
                  <a:prstClr val="black">
                    <a:lumMod val="65000"/>
                    <a:lumOff val="35000"/>
                  </a:prstClr>
                </a:solidFill>
                <a:effectLst/>
                <a:uLnTx/>
                <a:uFillTx/>
                <a:latin typeface="Gill Sans MT" panose="020B0502020104020203"/>
                <a:ea typeface="+mn-ea"/>
                <a:cs typeface="+mn-cs"/>
              </a:rPr>
              <a:t>klinker</a:t>
            </a:r>
            <a:r>
              <a:rPr kumimoji="0" lang="en-GB"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 </a:t>
            </a:r>
            <a:r>
              <a:rPr kumimoji="0" lang="en-GB" sz="1800" b="0" i="0" u="none" strike="noStrike" kern="1200" cap="none" spc="0" normalizeH="0" baseline="0" noProof="0" dirty="0" err="1">
                <a:ln>
                  <a:noFill/>
                </a:ln>
                <a:solidFill>
                  <a:prstClr val="black">
                    <a:lumMod val="65000"/>
                    <a:lumOff val="35000"/>
                  </a:prstClr>
                </a:solidFill>
                <a:effectLst/>
                <a:uLnTx/>
                <a:uFillTx/>
                <a:latin typeface="Gill Sans MT" panose="020B0502020104020203"/>
                <a:ea typeface="+mn-ea"/>
                <a:cs typeface="+mn-cs"/>
              </a:rPr>
              <a:t>klank</a:t>
            </a:r>
            <a:r>
              <a:rPr kumimoji="0" lang="en-GB"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 en “a” bij de rest!</a:t>
            </a:r>
            <a:endParaRPr kumimoji="0" lang="en-NL"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L"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aphicFrame>
        <p:nvGraphicFramePr>
          <p:cNvPr id="7" name="Table 7">
            <a:extLst>
              <a:ext uri="{FF2B5EF4-FFF2-40B4-BE49-F238E27FC236}">
                <a16:creationId xmlns:a16="http://schemas.microsoft.com/office/drawing/2014/main" id="{519CCC8B-56A1-4F04-8576-3138BBD09EF0}"/>
              </a:ext>
            </a:extLst>
          </p:cNvPr>
          <p:cNvGraphicFramePr>
            <a:graphicFrameLocks noGrp="1"/>
          </p:cNvGraphicFramePr>
          <p:nvPr/>
        </p:nvGraphicFramePr>
        <p:xfrm>
          <a:off x="3021638" y="3498721"/>
          <a:ext cx="8128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01604343"/>
                    </a:ext>
                  </a:extLst>
                </a:gridCol>
                <a:gridCol w="4064000">
                  <a:extLst>
                    <a:ext uri="{9D8B030D-6E8A-4147-A177-3AD203B41FA5}">
                      <a16:colId xmlns:a16="http://schemas.microsoft.com/office/drawing/2014/main" val="2255946463"/>
                    </a:ext>
                  </a:extLst>
                </a:gridCol>
              </a:tblGrid>
              <a:tr h="370840">
                <a:tc>
                  <a:txBody>
                    <a:bodyPr/>
                    <a:lstStyle/>
                    <a:p>
                      <a:r>
                        <a:rPr lang="en-GB" dirty="0"/>
                        <a:t>Nederlands</a:t>
                      </a:r>
                      <a:endParaRPr lang="en-NL" dirty="0"/>
                    </a:p>
                  </a:txBody>
                  <a:tcPr/>
                </a:tc>
                <a:tc>
                  <a:txBody>
                    <a:bodyPr/>
                    <a:lstStyle/>
                    <a:p>
                      <a:r>
                        <a:rPr lang="en-GB" dirty="0"/>
                        <a:t>Engels</a:t>
                      </a:r>
                      <a:endParaRPr lang="en-NL" dirty="0"/>
                    </a:p>
                  </a:txBody>
                  <a:tcPr/>
                </a:tc>
                <a:extLst>
                  <a:ext uri="{0D108BD9-81ED-4DB2-BD59-A6C34878D82A}">
                    <a16:rowId xmlns:a16="http://schemas.microsoft.com/office/drawing/2014/main" val="1679676246"/>
                  </a:ext>
                </a:extLst>
              </a:tr>
              <a:tr h="370840">
                <a:tc>
                  <a:txBody>
                    <a:bodyPr/>
                    <a:lstStyle/>
                    <a:p>
                      <a:r>
                        <a:rPr lang="en-GB" dirty="0"/>
                        <a:t>de/het</a:t>
                      </a:r>
                      <a:endParaRPr lang="en-NL" dirty="0"/>
                    </a:p>
                  </a:txBody>
                  <a:tcPr/>
                </a:tc>
                <a:tc>
                  <a:txBody>
                    <a:bodyPr/>
                    <a:lstStyle/>
                    <a:p>
                      <a:r>
                        <a:rPr lang="en-GB" dirty="0"/>
                        <a:t>the</a:t>
                      </a:r>
                      <a:endParaRPr lang="en-NL" dirty="0"/>
                    </a:p>
                  </a:txBody>
                  <a:tcPr/>
                </a:tc>
                <a:extLst>
                  <a:ext uri="{0D108BD9-81ED-4DB2-BD59-A6C34878D82A}">
                    <a16:rowId xmlns:a16="http://schemas.microsoft.com/office/drawing/2014/main" val="3666635036"/>
                  </a:ext>
                </a:extLst>
              </a:tr>
              <a:tr h="370840">
                <a:tc>
                  <a:txBody>
                    <a:bodyPr/>
                    <a:lstStyle/>
                    <a:p>
                      <a:r>
                        <a:rPr lang="en-GB" dirty="0"/>
                        <a:t>een </a:t>
                      </a:r>
                      <a:endParaRPr lang="en-NL" dirty="0"/>
                    </a:p>
                  </a:txBody>
                  <a:tcPr/>
                </a:tc>
                <a:tc>
                  <a:txBody>
                    <a:bodyPr/>
                    <a:lstStyle/>
                    <a:p>
                      <a:r>
                        <a:rPr lang="en-GB" dirty="0"/>
                        <a:t>a/an </a:t>
                      </a:r>
                      <a:endParaRPr lang="en-NL" dirty="0"/>
                    </a:p>
                  </a:txBody>
                  <a:tcPr/>
                </a:tc>
                <a:extLst>
                  <a:ext uri="{0D108BD9-81ED-4DB2-BD59-A6C34878D82A}">
                    <a16:rowId xmlns:a16="http://schemas.microsoft.com/office/drawing/2014/main" val="3822446395"/>
                  </a:ext>
                </a:extLst>
              </a:tr>
            </a:tbl>
          </a:graphicData>
        </a:graphic>
      </p:graphicFrame>
    </p:spTree>
    <p:extLst>
      <p:ext uri="{BB962C8B-B14F-4D97-AF65-F5344CB8AC3E}">
        <p14:creationId xmlns:p14="http://schemas.microsoft.com/office/powerpoint/2010/main" val="233857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BCCF-3AFF-4F3D-A682-2007605D2CA3}"/>
              </a:ext>
            </a:extLst>
          </p:cNvPr>
          <p:cNvSpPr>
            <a:spLocks noGrp="1"/>
          </p:cNvSpPr>
          <p:nvPr>
            <p:ph type="title"/>
          </p:nvPr>
        </p:nvSpPr>
        <p:spPr/>
        <p:txBody>
          <a:bodyPr/>
          <a:lstStyle/>
          <a:p>
            <a:r>
              <a:rPr lang="en-GB" dirty="0"/>
              <a:t>Deze les:</a:t>
            </a:r>
            <a:endParaRPr lang="en-NL" dirty="0"/>
          </a:p>
        </p:txBody>
      </p:sp>
      <p:sp>
        <p:nvSpPr>
          <p:cNvPr id="3" name="Content Placeholder 2">
            <a:extLst>
              <a:ext uri="{FF2B5EF4-FFF2-40B4-BE49-F238E27FC236}">
                <a16:creationId xmlns:a16="http://schemas.microsoft.com/office/drawing/2014/main" id="{FB2C1752-378F-455F-BFC3-6E2E4B8740C5}"/>
              </a:ext>
            </a:extLst>
          </p:cNvPr>
          <p:cNvSpPr>
            <a:spLocks noGrp="1"/>
          </p:cNvSpPr>
          <p:nvPr>
            <p:ph idx="1"/>
          </p:nvPr>
        </p:nvSpPr>
        <p:spPr/>
        <p:txBody>
          <a:bodyPr/>
          <a:lstStyle/>
          <a:p>
            <a:r>
              <a:rPr lang="en-GB" dirty="0" err="1"/>
              <a:t>Onbepaald</a:t>
            </a:r>
            <a:r>
              <a:rPr lang="en-GB" dirty="0"/>
              <a:t> </a:t>
            </a:r>
            <a:r>
              <a:rPr lang="en-GB" dirty="0" err="1"/>
              <a:t>lidwoorden</a:t>
            </a:r>
            <a:r>
              <a:rPr lang="en-GB" dirty="0"/>
              <a:t> </a:t>
            </a:r>
            <a:r>
              <a:rPr lang="en-GB" dirty="0" err="1"/>
              <a:t>worden</a:t>
            </a:r>
            <a:r>
              <a:rPr lang="en-GB" dirty="0"/>
              <a:t> </a:t>
            </a:r>
            <a:r>
              <a:rPr lang="en-GB" dirty="0" err="1"/>
              <a:t>ook</a:t>
            </a:r>
            <a:r>
              <a:rPr lang="en-GB" dirty="0"/>
              <a:t> </a:t>
            </a:r>
            <a:r>
              <a:rPr lang="en-GB" dirty="0" err="1"/>
              <a:t>gebruikt</a:t>
            </a:r>
            <a:r>
              <a:rPr lang="en-GB" dirty="0"/>
              <a:t> </a:t>
            </a:r>
            <a:r>
              <a:rPr lang="en-GB" dirty="0" err="1"/>
              <a:t>wanneer</a:t>
            </a:r>
            <a:r>
              <a:rPr lang="en-GB" dirty="0"/>
              <a:t> </a:t>
            </a:r>
            <a:r>
              <a:rPr lang="en-GB" dirty="0" err="1"/>
              <a:t>een</a:t>
            </a:r>
            <a:r>
              <a:rPr lang="en-GB" dirty="0"/>
              <a:t> </a:t>
            </a:r>
            <a:r>
              <a:rPr lang="en-GB" dirty="0" err="1"/>
              <a:t>nieuw</a:t>
            </a:r>
            <a:r>
              <a:rPr lang="en-GB" dirty="0"/>
              <a:t> </a:t>
            </a:r>
            <a:r>
              <a:rPr lang="en-GB" dirty="0" err="1"/>
              <a:t>iets</a:t>
            </a:r>
            <a:r>
              <a:rPr lang="en-GB" dirty="0"/>
              <a:t> of </a:t>
            </a:r>
            <a:r>
              <a:rPr lang="en-GB" dirty="0" err="1"/>
              <a:t>persoon</a:t>
            </a:r>
            <a:r>
              <a:rPr lang="en-GB" dirty="0"/>
              <a:t> in </a:t>
            </a:r>
            <a:r>
              <a:rPr lang="en-GB" dirty="0" err="1"/>
              <a:t>een</a:t>
            </a:r>
            <a:r>
              <a:rPr lang="en-GB" dirty="0"/>
              <a:t> </a:t>
            </a:r>
            <a:r>
              <a:rPr lang="en-GB" dirty="0" err="1"/>
              <a:t>gesprek</a:t>
            </a:r>
            <a:r>
              <a:rPr lang="en-GB" dirty="0"/>
              <a:t> of </a:t>
            </a:r>
            <a:r>
              <a:rPr lang="en-GB" dirty="0" err="1"/>
              <a:t>verhaal</a:t>
            </a:r>
            <a:r>
              <a:rPr lang="en-GB" dirty="0"/>
              <a:t> </a:t>
            </a:r>
            <a:r>
              <a:rPr lang="en-GB" dirty="0" err="1"/>
              <a:t>wordt</a:t>
            </a:r>
            <a:r>
              <a:rPr lang="en-GB" dirty="0"/>
              <a:t> </a:t>
            </a:r>
            <a:r>
              <a:rPr lang="en-GB" dirty="0" err="1"/>
              <a:t>geïntroduceerd</a:t>
            </a:r>
            <a:r>
              <a:rPr lang="en-GB" dirty="0"/>
              <a:t>! </a:t>
            </a:r>
          </a:p>
          <a:p>
            <a:endParaRPr lang="en-GB" dirty="0"/>
          </a:p>
          <a:p>
            <a:r>
              <a:rPr lang="en-GB" dirty="0"/>
              <a:t>Wij gaan </a:t>
            </a:r>
            <a:r>
              <a:rPr lang="en-GB" dirty="0" err="1"/>
              <a:t>samen</a:t>
            </a:r>
            <a:r>
              <a:rPr lang="en-GB" dirty="0"/>
              <a:t> een </a:t>
            </a:r>
            <a:r>
              <a:rPr lang="en-GB" dirty="0" err="1"/>
              <a:t>verhaaltje</a:t>
            </a:r>
            <a:r>
              <a:rPr lang="en-GB" dirty="0"/>
              <a:t> </a:t>
            </a:r>
            <a:r>
              <a:rPr lang="en-GB" dirty="0" err="1"/>
              <a:t>vertellen</a:t>
            </a:r>
            <a:r>
              <a:rPr lang="en-GB" dirty="0"/>
              <a:t>. </a:t>
            </a:r>
            <a:endParaRPr lang="en-NL" dirty="0"/>
          </a:p>
        </p:txBody>
      </p:sp>
    </p:spTree>
    <p:extLst>
      <p:ext uri="{BB962C8B-B14F-4D97-AF65-F5344CB8AC3E}">
        <p14:creationId xmlns:p14="http://schemas.microsoft.com/office/powerpoint/2010/main" val="717566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26B8-199D-4460-88D6-62A3CB185E5B}"/>
              </a:ext>
            </a:extLst>
          </p:cNvPr>
          <p:cNvSpPr>
            <a:spLocks noGrp="1"/>
          </p:cNvSpPr>
          <p:nvPr>
            <p:ph type="title"/>
          </p:nvPr>
        </p:nvSpPr>
        <p:spPr/>
        <p:txBody>
          <a:bodyPr/>
          <a:lstStyle/>
          <a:p>
            <a:r>
              <a:rPr lang="en-GB" dirty="0" err="1"/>
              <a:t>Verhaaltje</a:t>
            </a:r>
            <a:endParaRPr lang="en-NL" dirty="0"/>
          </a:p>
        </p:txBody>
      </p:sp>
      <p:sp>
        <p:nvSpPr>
          <p:cNvPr id="3" name="Content Placeholder 2">
            <a:extLst>
              <a:ext uri="{FF2B5EF4-FFF2-40B4-BE49-F238E27FC236}">
                <a16:creationId xmlns:a16="http://schemas.microsoft.com/office/drawing/2014/main" id="{BFCD27C3-0C19-4BDA-83B1-84E880A3F6AB}"/>
              </a:ext>
            </a:extLst>
          </p:cNvPr>
          <p:cNvSpPr>
            <a:spLocks noGrp="1"/>
          </p:cNvSpPr>
          <p:nvPr>
            <p:ph idx="1"/>
          </p:nvPr>
        </p:nvSpPr>
        <p:spPr>
          <a:xfrm>
            <a:off x="1251678" y="2286001"/>
            <a:ext cx="4702082" cy="3593591"/>
          </a:xfrm>
        </p:spPr>
        <p:txBody>
          <a:bodyPr>
            <a:normAutofit fontScale="92500" lnSpcReduction="20000"/>
          </a:bodyPr>
          <a:lstStyle/>
          <a:p>
            <a:r>
              <a:rPr lang="en-GB" dirty="0"/>
              <a:t>Wie zijn er op dit </a:t>
            </a:r>
            <a:r>
              <a:rPr lang="en-GB" dirty="0" err="1"/>
              <a:t>plaatje</a:t>
            </a:r>
            <a:r>
              <a:rPr lang="en-GB" dirty="0"/>
              <a:t>?</a:t>
            </a:r>
          </a:p>
          <a:p>
            <a:pPr lvl="1"/>
            <a:r>
              <a:rPr lang="en-GB" dirty="0"/>
              <a:t>Een </a:t>
            </a:r>
            <a:r>
              <a:rPr lang="en-GB" dirty="0" err="1"/>
              <a:t>moedervogel</a:t>
            </a:r>
            <a:r>
              <a:rPr lang="en-GB" dirty="0"/>
              <a:t> </a:t>
            </a:r>
          </a:p>
          <a:p>
            <a:pPr lvl="1"/>
            <a:r>
              <a:rPr lang="en-GB" dirty="0"/>
              <a:t>Haar baby’s </a:t>
            </a:r>
          </a:p>
          <a:p>
            <a:pPr lvl="1"/>
            <a:endParaRPr lang="en-GB" dirty="0"/>
          </a:p>
          <a:p>
            <a:pPr marL="457200" lvl="1" indent="0">
              <a:buNone/>
            </a:pPr>
            <a:r>
              <a:rPr lang="en-GB" dirty="0" err="1"/>
              <a:t>Bespreek</a:t>
            </a:r>
            <a:r>
              <a:rPr lang="en-GB" dirty="0"/>
              <a:t> wat er </a:t>
            </a:r>
            <a:r>
              <a:rPr lang="en-GB" dirty="0" err="1"/>
              <a:t>gebeurt</a:t>
            </a:r>
            <a:r>
              <a:rPr lang="en-GB" dirty="0"/>
              <a:t> met een </a:t>
            </a:r>
            <a:r>
              <a:rPr lang="en-GB" dirty="0" err="1"/>
              <a:t>klasgenoot</a:t>
            </a:r>
            <a:r>
              <a:rPr lang="en-GB" dirty="0"/>
              <a:t> in je eigen taal!</a:t>
            </a:r>
          </a:p>
          <a:p>
            <a:pPr lvl="1"/>
            <a:endParaRPr lang="en-GB" dirty="0"/>
          </a:p>
          <a:p>
            <a:pPr lvl="1"/>
            <a:endParaRPr lang="en-GB" dirty="0"/>
          </a:p>
          <a:p>
            <a:r>
              <a:rPr lang="en-GB" dirty="0"/>
              <a:t>Een </a:t>
            </a:r>
            <a:r>
              <a:rPr lang="en-GB" dirty="0" err="1"/>
              <a:t>nieuw</a:t>
            </a:r>
            <a:r>
              <a:rPr lang="en-GB" dirty="0"/>
              <a:t> </a:t>
            </a:r>
            <a:r>
              <a:rPr lang="en-GB" dirty="0" err="1"/>
              <a:t>iemand</a:t>
            </a:r>
            <a:r>
              <a:rPr lang="en-GB" dirty="0"/>
              <a:t> in het </a:t>
            </a:r>
            <a:r>
              <a:rPr lang="en-GB" dirty="0" err="1"/>
              <a:t>verhaal</a:t>
            </a:r>
            <a:r>
              <a:rPr lang="en-GB" dirty="0"/>
              <a:t> </a:t>
            </a:r>
            <a:r>
              <a:rPr lang="en-GB" dirty="0" err="1"/>
              <a:t>krijgt</a:t>
            </a:r>
            <a:r>
              <a:rPr lang="en-GB" dirty="0"/>
              <a:t> het </a:t>
            </a:r>
            <a:r>
              <a:rPr lang="en-GB" dirty="0" err="1"/>
              <a:t>lidwoord</a:t>
            </a:r>
            <a:r>
              <a:rPr lang="en-GB" dirty="0"/>
              <a:t> ‘een’ in het Nederlands. </a:t>
            </a:r>
          </a:p>
          <a:p>
            <a:pPr lvl="1"/>
            <a:r>
              <a:rPr lang="en-GB" dirty="0" err="1"/>
              <a:t>Gebeurt</a:t>
            </a:r>
            <a:r>
              <a:rPr lang="en-GB" dirty="0"/>
              <a:t> dit ook in </a:t>
            </a:r>
            <a:r>
              <a:rPr lang="en-GB" dirty="0" err="1"/>
              <a:t>andere</a:t>
            </a:r>
            <a:r>
              <a:rPr lang="en-GB" dirty="0"/>
              <a:t> </a:t>
            </a:r>
            <a:r>
              <a:rPr lang="en-GB" dirty="0" err="1"/>
              <a:t>talen</a:t>
            </a:r>
            <a:r>
              <a:rPr lang="en-GB" dirty="0"/>
              <a:t>?</a:t>
            </a:r>
          </a:p>
          <a:p>
            <a:pPr lvl="1"/>
            <a:endParaRPr lang="en-GB" dirty="0"/>
          </a:p>
          <a:p>
            <a:endParaRPr lang="en-GB" dirty="0"/>
          </a:p>
          <a:p>
            <a:pPr lvl="1"/>
            <a:endParaRPr lang="en-GB" dirty="0"/>
          </a:p>
          <a:p>
            <a:endParaRPr lang="en-GB" dirty="0"/>
          </a:p>
          <a:p>
            <a:endParaRPr lang="en-NL" dirty="0"/>
          </a:p>
        </p:txBody>
      </p:sp>
      <p:pic>
        <p:nvPicPr>
          <p:cNvPr id="4" name="Afbeelding 1">
            <a:extLst>
              <a:ext uri="{FF2B5EF4-FFF2-40B4-BE49-F238E27FC236}">
                <a16:creationId xmlns:a16="http://schemas.microsoft.com/office/drawing/2014/main" id="{7A75B2A0-7A6A-4BFE-B8B2-20DDF34B9839}"/>
              </a:ext>
            </a:extLst>
          </p:cNvPr>
          <p:cNvPicPr>
            <a:picLocks noChangeAspect="1"/>
          </p:cNvPicPr>
          <p:nvPr/>
        </p:nvPicPr>
        <p:blipFill rotWithShape="1">
          <a:blip r:embed="rId2">
            <a:extLst>
              <a:ext uri="{28A0092B-C50C-407E-A947-70E740481C1C}">
                <a14:useLocalDpi xmlns:a14="http://schemas.microsoft.com/office/drawing/2010/main" val="0"/>
              </a:ext>
            </a:extLst>
          </a:blip>
          <a:srcRect r="66772" b="50000"/>
          <a:stretch/>
        </p:blipFill>
        <p:spPr>
          <a:xfrm>
            <a:off x="6088669" y="1425066"/>
            <a:ext cx="4851653" cy="4824641"/>
          </a:xfrm>
          <a:prstGeom prst="rect">
            <a:avLst/>
          </a:prstGeom>
        </p:spPr>
      </p:pic>
      <p:sp>
        <p:nvSpPr>
          <p:cNvPr id="5" name="Oval 5">
            <a:extLst>
              <a:ext uri="{FF2B5EF4-FFF2-40B4-BE49-F238E27FC236}">
                <a16:creationId xmlns:a16="http://schemas.microsoft.com/office/drawing/2014/main" id="{0A60FD72-9A09-10B8-8FB0-F115897FC196}"/>
              </a:ext>
            </a:extLst>
          </p:cNvPr>
          <p:cNvSpPr/>
          <p:nvPr/>
        </p:nvSpPr>
        <p:spPr>
          <a:xfrm>
            <a:off x="1949061" y="2622731"/>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L"/>
          </a:p>
        </p:txBody>
      </p:sp>
    </p:spTree>
    <p:extLst>
      <p:ext uri="{BB962C8B-B14F-4D97-AF65-F5344CB8AC3E}">
        <p14:creationId xmlns:p14="http://schemas.microsoft.com/office/powerpoint/2010/main" val="68292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07941-BF90-4952-B028-3EB0B801A80F}"/>
              </a:ext>
            </a:extLst>
          </p:cNvPr>
          <p:cNvSpPr>
            <a:spLocks noGrp="1"/>
          </p:cNvSpPr>
          <p:nvPr>
            <p:ph type="title"/>
          </p:nvPr>
        </p:nvSpPr>
        <p:spPr/>
        <p:txBody>
          <a:bodyPr/>
          <a:lstStyle/>
          <a:p>
            <a:r>
              <a:rPr lang="en-GB" dirty="0" err="1"/>
              <a:t>Verhaaltje</a:t>
            </a:r>
            <a:endParaRPr lang="en-NL" dirty="0"/>
          </a:p>
        </p:txBody>
      </p:sp>
      <p:sp>
        <p:nvSpPr>
          <p:cNvPr id="3" name="Content Placeholder 2">
            <a:extLst>
              <a:ext uri="{FF2B5EF4-FFF2-40B4-BE49-F238E27FC236}">
                <a16:creationId xmlns:a16="http://schemas.microsoft.com/office/drawing/2014/main" id="{37B13086-280A-440B-8CF9-882CD7347BF6}"/>
              </a:ext>
            </a:extLst>
          </p:cNvPr>
          <p:cNvSpPr>
            <a:spLocks noGrp="1"/>
          </p:cNvSpPr>
          <p:nvPr>
            <p:ph idx="1"/>
          </p:nvPr>
        </p:nvSpPr>
        <p:spPr>
          <a:xfrm>
            <a:off x="1251678" y="2286001"/>
            <a:ext cx="4773202" cy="3593591"/>
          </a:xfrm>
        </p:spPr>
        <p:txBody>
          <a:bodyPr>
            <a:normAutofit lnSpcReduction="10000"/>
          </a:bodyPr>
          <a:lstStyle/>
          <a:p>
            <a:r>
              <a:rPr lang="en-GB" dirty="0"/>
              <a:t>Wat </a:t>
            </a:r>
            <a:r>
              <a:rPr lang="en-GB" dirty="0" err="1"/>
              <a:t>gebeurt</a:t>
            </a:r>
            <a:r>
              <a:rPr lang="en-GB" dirty="0"/>
              <a:t> er nu op dit </a:t>
            </a:r>
            <a:r>
              <a:rPr lang="en-GB" dirty="0" err="1"/>
              <a:t>plaatje</a:t>
            </a:r>
            <a:r>
              <a:rPr lang="en-GB" dirty="0"/>
              <a:t>?</a:t>
            </a:r>
          </a:p>
          <a:p>
            <a:pPr lvl="1"/>
            <a:r>
              <a:rPr lang="en-GB" dirty="0"/>
              <a:t>De </a:t>
            </a:r>
            <a:r>
              <a:rPr lang="en-GB" dirty="0" err="1"/>
              <a:t>moedervogel</a:t>
            </a:r>
            <a:r>
              <a:rPr lang="en-GB" dirty="0"/>
              <a:t> </a:t>
            </a:r>
            <a:r>
              <a:rPr lang="en-GB" dirty="0" err="1"/>
              <a:t>vliegt</a:t>
            </a:r>
            <a:r>
              <a:rPr lang="en-GB" dirty="0"/>
              <a:t> </a:t>
            </a:r>
            <a:r>
              <a:rPr lang="en-GB" dirty="0" err="1"/>
              <a:t>weg</a:t>
            </a:r>
            <a:r>
              <a:rPr lang="en-GB" dirty="0"/>
              <a:t>. </a:t>
            </a:r>
          </a:p>
          <a:p>
            <a:pPr lvl="1"/>
            <a:r>
              <a:rPr lang="en-GB" dirty="0"/>
              <a:t>Een kat komt </a:t>
            </a:r>
            <a:r>
              <a:rPr lang="en-GB" dirty="0" err="1"/>
              <a:t>kijken</a:t>
            </a:r>
            <a:r>
              <a:rPr lang="en-GB" dirty="0"/>
              <a:t> naar de baby’s. </a:t>
            </a:r>
          </a:p>
          <a:p>
            <a:pPr lvl="1"/>
            <a:endParaRPr lang="en-GB" dirty="0"/>
          </a:p>
          <a:p>
            <a:pPr lvl="1"/>
            <a:r>
              <a:rPr lang="en-GB" dirty="0"/>
              <a:t>Weet jij hoe je deze </a:t>
            </a:r>
            <a:r>
              <a:rPr lang="en-GB" dirty="0" err="1"/>
              <a:t>zinnen</a:t>
            </a:r>
            <a:r>
              <a:rPr lang="en-GB" dirty="0"/>
              <a:t> in je eigen taal </a:t>
            </a:r>
            <a:r>
              <a:rPr lang="en-GB" dirty="0" err="1"/>
              <a:t>zou</a:t>
            </a:r>
            <a:r>
              <a:rPr lang="en-GB" dirty="0"/>
              <a:t> </a:t>
            </a:r>
            <a:r>
              <a:rPr lang="en-GB" dirty="0" err="1"/>
              <a:t>zeggen</a:t>
            </a:r>
            <a:r>
              <a:rPr lang="en-GB" dirty="0"/>
              <a:t>? </a:t>
            </a:r>
          </a:p>
          <a:p>
            <a:pPr lvl="1"/>
            <a:endParaRPr lang="en-GB" dirty="0"/>
          </a:p>
          <a:p>
            <a:r>
              <a:rPr lang="en-GB" dirty="0"/>
              <a:t>De </a:t>
            </a:r>
            <a:r>
              <a:rPr lang="en-GB" dirty="0" err="1"/>
              <a:t>moeder</a:t>
            </a:r>
            <a:r>
              <a:rPr lang="en-GB" dirty="0"/>
              <a:t> </a:t>
            </a:r>
            <a:r>
              <a:rPr lang="en-GB" dirty="0" err="1"/>
              <a:t>kenden</a:t>
            </a:r>
            <a:r>
              <a:rPr lang="en-GB" dirty="0"/>
              <a:t> wij al (de), maar de kat nog niet (een)!</a:t>
            </a:r>
          </a:p>
          <a:p>
            <a:pPr lvl="1"/>
            <a:r>
              <a:rPr lang="en-GB" dirty="0" err="1"/>
              <a:t>Gebeurt</a:t>
            </a:r>
            <a:r>
              <a:rPr lang="en-GB" dirty="0"/>
              <a:t> dit ook in </a:t>
            </a:r>
            <a:r>
              <a:rPr lang="en-GB" dirty="0" err="1"/>
              <a:t>andere</a:t>
            </a:r>
            <a:r>
              <a:rPr lang="en-GB" dirty="0"/>
              <a:t> </a:t>
            </a:r>
            <a:r>
              <a:rPr lang="en-GB" dirty="0" err="1"/>
              <a:t>talen</a:t>
            </a:r>
            <a:r>
              <a:rPr lang="en-GB" dirty="0"/>
              <a:t>?</a:t>
            </a:r>
          </a:p>
          <a:p>
            <a:pPr marL="0" indent="0">
              <a:buNone/>
            </a:pPr>
            <a:endParaRPr lang="en-GB" dirty="0"/>
          </a:p>
          <a:p>
            <a:pPr lvl="1"/>
            <a:endParaRPr lang="en-GB" dirty="0"/>
          </a:p>
          <a:p>
            <a:endParaRPr lang="en-GB" dirty="0"/>
          </a:p>
        </p:txBody>
      </p:sp>
      <p:pic>
        <p:nvPicPr>
          <p:cNvPr id="4" name="Afbeelding 3">
            <a:extLst>
              <a:ext uri="{FF2B5EF4-FFF2-40B4-BE49-F238E27FC236}">
                <a16:creationId xmlns:a16="http://schemas.microsoft.com/office/drawing/2014/main" id="{469282EF-0D0D-499C-86BB-2F102008D1EB}"/>
              </a:ext>
            </a:extLst>
          </p:cNvPr>
          <p:cNvPicPr>
            <a:picLocks noChangeAspect="1"/>
          </p:cNvPicPr>
          <p:nvPr/>
        </p:nvPicPr>
        <p:blipFill rotWithShape="1">
          <a:blip r:embed="rId2"/>
          <a:srcRect l="33245" t="-434" r="33636" b="49766"/>
          <a:stretch/>
        </p:blipFill>
        <p:spPr>
          <a:xfrm>
            <a:off x="6096000" y="1264697"/>
            <a:ext cx="5191760" cy="5210918"/>
          </a:xfrm>
          <a:prstGeom prst="rect">
            <a:avLst/>
          </a:prstGeom>
        </p:spPr>
      </p:pic>
      <p:sp>
        <p:nvSpPr>
          <p:cNvPr id="5" name="Oval 4">
            <a:extLst>
              <a:ext uri="{FF2B5EF4-FFF2-40B4-BE49-F238E27FC236}">
                <a16:creationId xmlns:a16="http://schemas.microsoft.com/office/drawing/2014/main" id="{2787BC48-93CC-4F42-B54F-32A0FA348FF9}"/>
              </a:ext>
            </a:extLst>
          </p:cNvPr>
          <p:cNvSpPr/>
          <p:nvPr/>
        </p:nvSpPr>
        <p:spPr>
          <a:xfrm>
            <a:off x="1960880" y="3129280"/>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L"/>
          </a:p>
        </p:txBody>
      </p:sp>
      <p:sp>
        <p:nvSpPr>
          <p:cNvPr id="6" name="Oval 5">
            <a:extLst>
              <a:ext uri="{FF2B5EF4-FFF2-40B4-BE49-F238E27FC236}">
                <a16:creationId xmlns:a16="http://schemas.microsoft.com/office/drawing/2014/main" id="{5F44BC27-9DB1-40F6-9A60-41792522B9B2}"/>
              </a:ext>
            </a:extLst>
          </p:cNvPr>
          <p:cNvSpPr/>
          <p:nvPr/>
        </p:nvSpPr>
        <p:spPr>
          <a:xfrm>
            <a:off x="1930400" y="2753360"/>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L"/>
          </a:p>
        </p:txBody>
      </p:sp>
      <p:sp>
        <p:nvSpPr>
          <p:cNvPr id="7" name="Oval 6">
            <a:extLst>
              <a:ext uri="{FF2B5EF4-FFF2-40B4-BE49-F238E27FC236}">
                <a16:creationId xmlns:a16="http://schemas.microsoft.com/office/drawing/2014/main" id="{918B30D3-B9AB-4C6A-8EBC-2D34B76B456C}"/>
              </a:ext>
            </a:extLst>
          </p:cNvPr>
          <p:cNvSpPr/>
          <p:nvPr/>
        </p:nvSpPr>
        <p:spPr>
          <a:xfrm>
            <a:off x="4277360" y="3134360"/>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L"/>
          </a:p>
        </p:txBody>
      </p:sp>
    </p:spTree>
    <p:extLst>
      <p:ext uri="{BB962C8B-B14F-4D97-AF65-F5344CB8AC3E}">
        <p14:creationId xmlns:p14="http://schemas.microsoft.com/office/powerpoint/2010/main" val="302389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6E31F-7300-48A9-9629-B67D786A1D31}"/>
              </a:ext>
            </a:extLst>
          </p:cNvPr>
          <p:cNvSpPr>
            <a:spLocks noGrp="1"/>
          </p:cNvSpPr>
          <p:nvPr>
            <p:ph type="title"/>
          </p:nvPr>
        </p:nvSpPr>
        <p:spPr/>
        <p:txBody>
          <a:bodyPr/>
          <a:lstStyle/>
          <a:p>
            <a:r>
              <a:rPr lang="en-GB" dirty="0" err="1"/>
              <a:t>Verhaaltje</a:t>
            </a:r>
            <a:endParaRPr lang="en-NL" dirty="0"/>
          </a:p>
        </p:txBody>
      </p:sp>
      <p:sp>
        <p:nvSpPr>
          <p:cNvPr id="3" name="Content Placeholder 2">
            <a:extLst>
              <a:ext uri="{FF2B5EF4-FFF2-40B4-BE49-F238E27FC236}">
                <a16:creationId xmlns:a16="http://schemas.microsoft.com/office/drawing/2014/main" id="{20DE84D3-BB3A-4609-8862-9FDA07B14C82}"/>
              </a:ext>
            </a:extLst>
          </p:cNvPr>
          <p:cNvSpPr>
            <a:spLocks noGrp="1"/>
          </p:cNvSpPr>
          <p:nvPr>
            <p:ph idx="1"/>
          </p:nvPr>
        </p:nvSpPr>
        <p:spPr>
          <a:xfrm>
            <a:off x="1251678" y="2286001"/>
            <a:ext cx="5484402" cy="3593591"/>
          </a:xfrm>
        </p:spPr>
        <p:txBody>
          <a:bodyPr>
            <a:normAutofit/>
          </a:bodyPr>
          <a:lstStyle/>
          <a:p>
            <a:r>
              <a:rPr lang="en-GB" dirty="0"/>
              <a:t>Wat </a:t>
            </a:r>
            <a:r>
              <a:rPr lang="en-GB" dirty="0" err="1"/>
              <a:t>gebeurt</a:t>
            </a:r>
            <a:r>
              <a:rPr lang="en-GB" dirty="0"/>
              <a:t> er nu op dit </a:t>
            </a:r>
            <a:r>
              <a:rPr lang="en-GB" dirty="0" err="1"/>
              <a:t>plaatje</a:t>
            </a:r>
            <a:r>
              <a:rPr lang="en-GB" dirty="0"/>
              <a:t>?</a:t>
            </a:r>
          </a:p>
          <a:p>
            <a:pPr lvl="1"/>
            <a:r>
              <a:rPr lang="en-GB" dirty="0"/>
              <a:t>De </a:t>
            </a:r>
            <a:r>
              <a:rPr lang="en-GB" dirty="0" err="1"/>
              <a:t>moedervogel</a:t>
            </a:r>
            <a:r>
              <a:rPr lang="en-GB" dirty="0"/>
              <a:t> </a:t>
            </a:r>
            <a:r>
              <a:rPr lang="en-GB" dirty="0" err="1"/>
              <a:t>voert</a:t>
            </a:r>
            <a:r>
              <a:rPr lang="en-GB" dirty="0"/>
              <a:t> haar baby’s. </a:t>
            </a:r>
          </a:p>
          <a:p>
            <a:pPr lvl="1"/>
            <a:r>
              <a:rPr lang="en-GB" dirty="0"/>
              <a:t>De kat </a:t>
            </a:r>
            <a:r>
              <a:rPr lang="en-GB" dirty="0" err="1"/>
              <a:t>klimt</a:t>
            </a:r>
            <a:r>
              <a:rPr lang="en-GB" dirty="0"/>
              <a:t> in de boom. </a:t>
            </a:r>
          </a:p>
          <a:p>
            <a:pPr lvl="1"/>
            <a:endParaRPr lang="en-GB" dirty="0"/>
          </a:p>
          <a:p>
            <a:pPr lvl="1"/>
            <a:r>
              <a:rPr lang="en-GB" dirty="0"/>
              <a:t>Weet jij hoe je deze </a:t>
            </a:r>
            <a:r>
              <a:rPr lang="en-GB" dirty="0" err="1"/>
              <a:t>zinnen</a:t>
            </a:r>
            <a:r>
              <a:rPr lang="en-GB" dirty="0"/>
              <a:t> in je eigen taal </a:t>
            </a:r>
            <a:r>
              <a:rPr lang="en-GB" dirty="0" err="1"/>
              <a:t>zou</a:t>
            </a:r>
            <a:r>
              <a:rPr lang="en-GB" dirty="0"/>
              <a:t> </a:t>
            </a:r>
            <a:r>
              <a:rPr lang="en-GB" dirty="0" err="1"/>
              <a:t>zeggen</a:t>
            </a:r>
            <a:r>
              <a:rPr lang="en-GB" dirty="0"/>
              <a:t>? </a:t>
            </a:r>
          </a:p>
          <a:p>
            <a:pPr lvl="1"/>
            <a:endParaRPr lang="en-GB" dirty="0"/>
          </a:p>
          <a:p>
            <a:r>
              <a:rPr lang="en-GB" dirty="0"/>
              <a:t>Bij dit </a:t>
            </a:r>
            <a:r>
              <a:rPr lang="en-GB" dirty="0" err="1"/>
              <a:t>plaatje</a:t>
            </a:r>
            <a:r>
              <a:rPr lang="en-GB" dirty="0"/>
              <a:t> </a:t>
            </a:r>
            <a:r>
              <a:rPr lang="en-GB" dirty="0" err="1"/>
              <a:t>kenden</a:t>
            </a:r>
            <a:r>
              <a:rPr lang="en-GB" dirty="0"/>
              <a:t> wij alle </a:t>
            </a:r>
            <a:r>
              <a:rPr lang="en-GB" dirty="0" err="1"/>
              <a:t>dieren</a:t>
            </a:r>
            <a:r>
              <a:rPr lang="en-GB" dirty="0"/>
              <a:t> al (de)!</a:t>
            </a:r>
          </a:p>
          <a:p>
            <a:pPr lvl="1"/>
            <a:r>
              <a:rPr lang="en-GB" dirty="0" err="1"/>
              <a:t>Gebeurt</a:t>
            </a:r>
            <a:r>
              <a:rPr lang="en-GB" dirty="0"/>
              <a:t> dit ook in </a:t>
            </a:r>
            <a:r>
              <a:rPr lang="en-GB" dirty="0" err="1"/>
              <a:t>andere</a:t>
            </a:r>
            <a:r>
              <a:rPr lang="en-GB" dirty="0"/>
              <a:t> </a:t>
            </a:r>
            <a:r>
              <a:rPr lang="en-GB" dirty="0" err="1"/>
              <a:t>talen</a:t>
            </a:r>
            <a:r>
              <a:rPr lang="en-GB" dirty="0"/>
              <a:t>?</a:t>
            </a:r>
          </a:p>
          <a:p>
            <a:endParaRPr lang="en-NL" dirty="0"/>
          </a:p>
        </p:txBody>
      </p:sp>
      <p:pic>
        <p:nvPicPr>
          <p:cNvPr id="4" name="Afbeelding 3">
            <a:extLst>
              <a:ext uri="{FF2B5EF4-FFF2-40B4-BE49-F238E27FC236}">
                <a16:creationId xmlns:a16="http://schemas.microsoft.com/office/drawing/2014/main" id="{B87E79ED-8770-4D67-9EBE-81F2173D247D}"/>
              </a:ext>
            </a:extLst>
          </p:cNvPr>
          <p:cNvPicPr>
            <a:picLocks noChangeAspect="1"/>
          </p:cNvPicPr>
          <p:nvPr/>
        </p:nvPicPr>
        <p:blipFill rotWithShape="1">
          <a:blip r:embed="rId2"/>
          <a:srcRect l="66486" b="49952"/>
          <a:stretch/>
        </p:blipFill>
        <p:spPr>
          <a:xfrm>
            <a:off x="6817360" y="1537489"/>
            <a:ext cx="4912148" cy="4812511"/>
          </a:xfrm>
          <a:prstGeom prst="rect">
            <a:avLst/>
          </a:prstGeom>
        </p:spPr>
      </p:pic>
      <p:sp>
        <p:nvSpPr>
          <p:cNvPr id="5" name="Oval 4">
            <a:extLst>
              <a:ext uri="{FF2B5EF4-FFF2-40B4-BE49-F238E27FC236}">
                <a16:creationId xmlns:a16="http://schemas.microsoft.com/office/drawing/2014/main" id="{F3BADCD1-16A6-4311-853B-9CA4B935C939}"/>
              </a:ext>
            </a:extLst>
          </p:cNvPr>
          <p:cNvSpPr/>
          <p:nvPr/>
        </p:nvSpPr>
        <p:spPr>
          <a:xfrm>
            <a:off x="1960880" y="3129280"/>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L"/>
          </a:p>
        </p:txBody>
      </p:sp>
      <p:sp>
        <p:nvSpPr>
          <p:cNvPr id="6" name="Oval 5">
            <a:extLst>
              <a:ext uri="{FF2B5EF4-FFF2-40B4-BE49-F238E27FC236}">
                <a16:creationId xmlns:a16="http://schemas.microsoft.com/office/drawing/2014/main" id="{2D576006-21D8-4FF1-926C-CFCBFE8E5243}"/>
              </a:ext>
            </a:extLst>
          </p:cNvPr>
          <p:cNvSpPr/>
          <p:nvPr/>
        </p:nvSpPr>
        <p:spPr>
          <a:xfrm>
            <a:off x="1960880" y="2753360"/>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L"/>
          </a:p>
        </p:txBody>
      </p:sp>
    </p:spTree>
    <p:extLst>
      <p:ext uri="{BB962C8B-B14F-4D97-AF65-F5344CB8AC3E}">
        <p14:creationId xmlns:p14="http://schemas.microsoft.com/office/powerpoint/2010/main" val="284938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EBDAF-2AD0-4F5A-A72B-E7335A343CEC}"/>
              </a:ext>
            </a:extLst>
          </p:cNvPr>
          <p:cNvSpPr>
            <a:spLocks noGrp="1"/>
          </p:cNvSpPr>
          <p:nvPr>
            <p:ph type="title"/>
          </p:nvPr>
        </p:nvSpPr>
        <p:spPr/>
        <p:txBody>
          <a:bodyPr/>
          <a:lstStyle/>
          <a:p>
            <a:r>
              <a:rPr lang="en-GB" dirty="0" err="1"/>
              <a:t>Vertalen</a:t>
            </a:r>
            <a:endParaRPr lang="en-NL" dirty="0"/>
          </a:p>
        </p:txBody>
      </p:sp>
      <p:sp>
        <p:nvSpPr>
          <p:cNvPr id="3" name="Content Placeholder 2">
            <a:extLst>
              <a:ext uri="{FF2B5EF4-FFF2-40B4-BE49-F238E27FC236}">
                <a16:creationId xmlns:a16="http://schemas.microsoft.com/office/drawing/2014/main" id="{80F651F3-7578-449A-9A1B-2D3FB6FD14EC}"/>
              </a:ext>
            </a:extLst>
          </p:cNvPr>
          <p:cNvSpPr>
            <a:spLocks noGrp="1"/>
          </p:cNvSpPr>
          <p:nvPr>
            <p:ph idx="1"/>
          </p:nvPr>
        </p:nvSpPr>
        <p:spPr/>
        <p:txBody>
          <a:bodyPr/>
          <a:lstStyle/>
          <a:p>
            <a:r>
              <a:rPr lang="en-GB" dirty="0"/>
              <a:t>We gaan volgende week </a:t>
            </a:r>
            <a:r>
              <a:rPr lang="en-GB" dirty="0" err="1"/>
              <a:t>samen</a:t>
            </a:r>
            <a:r>
              <a:rPr lang="en-GB" dirty="0"/>
              <a:t> de rest van het verhaal </a:t>
            </a:r>
            <a:r>
              <a:rPr lang="en-GB" dirty="0" err="1"/>
              <a:t>vertalen</a:t>
            </a:r>
            <a:r>
              <a:rPr lang="en-GB" dirty="0"/>
              <a:t> naar het Engels!</a:t>
            </a:r>
          </a:p>
          <a:p>
            <a:endParaRPr lang="en-GB" dirty="0"/>
          </a:p>
          <a:p>
            <a:r>
              <a:rPr lang="en-GB" dirty="0" err="1"/>
              <a:t>Eerst</a:t>
            </a:r>
            <a:r>
              <a:rPr lang="en-GB" dirty="0"/>
              <a:t> een </a:t>
            </a:r>
            <a:r>
              <a:rPr lang="en-GB" dirty="0" err="1"/>
              <a:t>paar</a:t>
            </a:r>
            <a:r>
              <a:rPr lang="en-GB" dirty="0"/>
              <a:t> </a:t>
            </a:r>
            <a:r>
              <a:rPr lang="en-GB" dirty="0" err="1"/>
              <a:t>woordjes</a:t>
            </a:r>
            <a:r>
              <a:rPr lang="en-GB" dirty="0"/>
              <a:t> </a:t>
            </a:r>
            <a:r>
              <a:rPr lang="en-GB" dirty="0" err="1"/>
              <a:t>leren</a:t>
            </a:r>
            <a:r>
              <a:rPr lang="en-GB" dirty="0"/>
              <a:t>. </a:t>
            </a:r>
          </a:p>
          <a:p>
            <a:endParaRPr lang="en-GB" dirty="0"/>
          </a:p>
          <a:p>
            <a:endParaRPr lang="en-GB" dirty="0"/>
          </a:p>
          <a:p>
            <a:endParaRPr lang="en-NL" dirty="0"/>
          </a:p>
        </p:txBody>
      </p:sp>
    </p:spTree>
    <p:extLst>
      <p:ext uri="{BB962C8B-B14F-4D97-AF65-F5344CB8AC3E}">
        <p14:creationId xmlns:p14="http://schemas.microsoft.com/office/powerpoint/2010/main" val="24364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25C21-FA34-405B-A0B9-F70642E78758}"/>
              </a:ext>
            </a:extLst>
          </p:cNvPr>
          <p:cNvSpPr>
            <a:spLocks noGrp="1"/>
          </p:cNvSpPr>
          <p:nvPr>
            <p:ph type="title"/>
          </p:nvPr>
        </p:nvSpPr>
        <p:spPr/>
        <p:txBody>
          <a:bodyPr/>
          <a:lstStyle/>
          <a:p>
            <a:pPr algn="ctr"/>
            <a:r>
              <a:rPr lang="nl-NL" dirty="0"/>
              <a:t>Verhalen - </a:t>
            </a:r>
            <a:r>
              <a:rPr lang="nl-NL" dirty="0" err="1"/>
              <a:t>Stories</a:t>
            </a:r>
            <a:endParaRPr lang="nl-NL" dirty="0"/>
          </a:p>
        </p:txBody>
      </p:sp>
      <p:sp>
        <p:nvSpPr>
          <p:cNvPr id="3" name="Tijdelijke aanduiding voor inhoud 2">
            <a:extLst>
              <a:ext uri="{FF2B5EF4-FFF2-40B4-BE49-F238E27FC236}">
                <a16:creationId xmlns:a16="http://schemas.microsoft.com/office/drawing/2014/main" id="{70721D88-18A7-412C-8BC1-0FC73C4CD808}"/>
              </a:ext>
            </a:extLst>
          </p:cNvPr>
          <p:cNvSpPr>
            <a:spLocks noGrp="1"/>
          </p:cNvSpPr>
          <p:nvPr>
            <p:ph idx="1"/>
          </p:nvPr>
        </p:nvSpPr>
        <p:spPr>
          <a:xfrm>
            <a:off x="1251678" y="2286001"/>
            <a:ext cx="2686203" cy="3593591"/>
          </a:xfrm>
        </p:spPr>
        <p:txBody>
          <a:bodyPr/>
          <a:lstStyle/>
          <a:p>
            <a:r>
              <a:rPr lang="nl-NL" dirty="0">
                <a:solidFill>
                  <a:srgbClr val="FF0000"/>
                </a:solidFill>
              </a:rPr>
              <a:t>Bird</a:t>
            </a:r>
          </a:p>
          <a:p>
            <a:r>
              <a:rPr lang="nl-NL" dirty="0">
                <a:ln>
                  <a:solidFill>
                    <a:srgbClr val="FFC000"/>
                  </a:solidFill>
                </a:ln>
                <a:solidFill>
                  <a:srgbClr val="FFFF00"/>
                </a:solidFill>
              </a:rPr>
              <a:t>Nest</a:t>
            </a:r>
          </a:p>
          <a:p>
            <a:r>
              <a:rPr lang="nl-NL" dirty="0">
                <a:ln>
                  <a:solidFill>
                    <a:srgbClr val="00B0F0"/>
                  </a:solidFill>
                </a:ln>
                <a:solidFill>
                  <a:srgbClr val="00B0F0"/>
                </a:solidFill>
              </a:rPr>
              <a:t>Fly</a:t>
            </a:r>
          </a:p>
          <a:p>
            <a:r>
              <a:rPr lang="nl-NL" dirty="0">
                <a:ln>
                  <a:solidFill>
                    <a:srgbClr val="92D050"/>
                  </a:solidFill>
                </a:ln>
                <a:solidFill>
                  <a:srgbClr val="00B0F0"/>
                </a:solidFill>
              </a:rPr>
              <a:t>Cat</a:t>
            </a:r>
          </a:p>
          <a:p>
            <a:r>
              <a:rPr lang="nl-NL" dirty="0">
                <a:ln>
                  <a:solidFill>
                    <a:srgbClr val="7030A0"/>
                  </a:solidFill>
                </a:ln>
                <a:solidFill>
                  <a:srgbClr val="7030A0"/>
                </a:solidFill>
              </a:rPr>
              <a:t>Dog</a:t>
            </a:r>
          </a:p>
          <a:p>
            <a:r>
              <a:rPr lang="nl-NL" dirty="0">
                <a:ln>
                  <a:solidFill>
                    <a:srgbClr val="FC9908"/>
                  </a:solidFill>
                </a:ln>
                <a:solidFill>
                  <a:srgbClr val="ED7D31"/>
                </a:solidFill>
              </a:rPr>
              <a:t>Grab</a:t>
            </a:r>
          </a:p>
          <a:p>
            <a:r>
              <a:rPr lang="nl-NL" dirty="0">
                <a:ln>
                  <a:solidFill>
                    <a:srgbClr val="92D050"/>
                  </a:solidFill>
                </a:ln>
                <a:solidFill>
                  <a:srgbClr val="92D050"/>
                </a:solidFill>
              </a:rPr>
              <a:t>Pull</a:t>
            </a:r>
          </a:p>
          <a:p>
            <a:r>
              <a:rPr lang="nl-NL" dirty="0">
                <a:ln>
                  <a:solidFill>
                    <a:srgbClr val="E709D7"/>
                  </a:solidFill>
                </a:ln>
                <a:solidFill>
                  <a:srgbClr val="E709D7"/>
                </a:solidFill>
              </a:rPr>
              <a:t>Run</a:t>
            </a:r>
          </a:p>
          <a:p>
            <a:endParaRPr lang="nl-NL" dirty="0">
              <a:solidFill>
                <a:srgbClr val="FF0000"/>
              </a:solidFill>
            </a:endParaRPr>
          </a:p>
        </p:txBody>
      </p:sp>
      <p:pic>
        <p:nvPicPr>
          <p:cNvPr id="4" name="Afbeelding 3">
            <a:extLst>
              <a:ext uri="{FF2B5EF4-FFF2-40B4-BE49-F238E27FC236}">
                <a16:creationId xmlns:a16="http://schemas.microsoft.com/office/drawing/2014/main" id="{6A8C1F7D-100C-431A-889A-B9C69232285F}"/>
              </a:ext>
            </a:extLst>
          </p:cNvPr>
          <p:cNvPicPr>
            <a:picLocks noChangeAspect="1"/>
          </p:cNvPicPr>
          <p:nvPr/>
        </p:nvPicPr>
        <p:blipFill rotWithShape="1">
          <a:blip r:embed="rId3"/>
          <a:srcRect t="49358" r="-1560"/>
          <a:stretch/>
        </p:blipFill>
        <p:spPr>
          <a:xfrm>
            <a:off x="3135241" y="2286001"/>
            <a:ext cx="8443349" cy="2762124"/>
          </a:xfrm>
          <a:prstGeom prst="rect">
            <a:avLst/>
          </a:prstGeom>
        </p:spPr>
      </p:pic>
      <p:sp>
        <p:nvSpPr>
          <p:cNvPr id="5" name="Rechthoek 4">
            <a:extLst>
              <a:ext uri="{FF2B5EF4-FFF2-40B4-BE49-F238E27FC236}">
                <a16:creationId xmlns:a16="http://schemas.microsoft.com/office/drawing/2014/main" id="{E70A6C4D-5514-4954-8737-BB89E1F238BC}"/>
              </a:ext>
            </a:extLst>
          </p:cNvPr>
          <p:cNvSpPr/>
          <p:nvPr/>
        </p:nvSpPr>
        <p:spPr>
          <a:xfrm>
            <a:off x="3964343" y="2840967"/>
            <a:ext cx="910608" cy="615311"/>
          </a:xfrm>
          <a:prstGeom prst="rect">
            <a:avLst/>
          </a:prstGeom>
          <a:no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 name="Rechthoek 6">
            <a:extLst>
              <a:ext uri="{FF2B5EF4-FFF2-40B4-BE49-F238E27FC236}">
                <a16:creationId xmlns:a16="http://schemas.microsoft.com/office/drawing/2014/main" id="{0D36B93D-025C-4F59-A72D-91CFD5BF7F0A}"/>
              </a:ext>
            </a:extLst>
          </p:cNvPr>
          <p:cNvSpPr/>
          <p:nvPr/>
        </p:nvSpPr>
        <p:spPr>
          <a:xfrm>
            <a:off x="3631185" y="2520576"/>
            <a:ext cx="965200" cy="736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hthoek 10">
            <a:extLst>
              <a:ext uri="{FF2B5EF4-FFF2-40B4-BE49-F238E27FC236}">
                <a16:creationId xmlns:a16="http://schemas.microsoft.com/office/drawing/2014/main" id="{16C6C720-1542-43F3-BB72-E6477AFB7E13}"/>
              </a:ext>
            </a:extLst>
          </p:cNvPr>
          <p:cNvSpPr/>
          <p:nvPr/>
        </p:nvSpPr>
        <p:spPr>
          <a:xfrm>
            <a:off x="6714694" y="2298193"/>
            <a:ext cx="969772" cy="84378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 name="Rechthoek 12">
            <a:extLst>
              <a:ext uri="{FF2B5EF4-FFF2-40B4-BE49-F238E27FC236}">
                <a16:creationId xmlns:a16="http://schemas.microsoft.com/office/drawing/2014/main" id="{C522528C-F900-487C-BD32-5CCA0D56EC29}"/>
              </a:ext>
            </a:extLst>
          </p:cNvPr>
          <p:cNvSpPr/>
          <p:nvPr/>
        </p:nvSpPr>
        <p:spPr>
          <a:xfrm>
            <a:off x="9841115" y="3818127"/>
            <a:ext cx="1466965" cy="1158432"/>
          </a:xfrm>
          <a:prstGeom prst="rect">
            <a:avLst/>
          </a:prstGeom>
          <a:noFill/>
          <a:ln w="38100">
            <a:solidFill>
              <a:srgbClr val="E709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7" name="Rechthoek 16">
            <a:extLst>
              <a:ext uri="{FF2B5EF4-FFF2-40B4-BE49-F238E27FC236}">
                <a16:creationId xmlns:a16="http://schemas.microsoft.com/office/drawing/2014/main" id="{B2DC6A4F-89A2-4946-9EAE-DC59BD26647E}"/>
              </a:ext>
            </a:extLst>
          </p:cNvPr>
          <p:cNvSpPr/>
          <p:nvPr/>
        </p:nvSpPr>
        <p:spPr>
          <a:xfrm>
            <a:off x="5074171" y="4060505"/>
            <a:ext cx="1005839" cy="91605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solidFill>
                  <a:srgbClr val="7030A0"/>
                </a:solidFill>
              </a:ln>
              <a:solidFill>
                <a:prstClr val="white"/>
              </a:solidFill>
              <a:effectLst/>
              <a:uLnTx/>
              <a:uFillTx/>
              <a:latin typeface="Gill Sans MT" panose="020B0502020104020203"/>
              <a:ea typeface="+mn-ea"/>
              <a:cs typeface="+mn-cs"/>
            </a:endParaRPr>
          </a:p>
        </p:txBody>
      </p:sp>
      <p:sp>
        <p:nvSpPr>
          <p:cNvPr id="21" name="Rechthoek 20">
            <a:extLst>
              <a:ext uri="{FF2B5EF4-FFF2-40B4-BE49-F238E27FC236}">
                <a16:creationId xmlns:a16="http://schemas.microsoft.com/office/drawing/2014/main" id="{0BD5F66E-F488-4CA8-9F83-B78F00B7CA78}"/>
              </a:ext>
            </a:extLst>
          </p:cNvPr>
          <p:cNvSpPr/>
          <p:nvPr/>
        </p:nvSpPr>
        <p:spPr>
          <a:xfrm>
            <a:off x="6276749" y="3040070"/>
            <a:ext cx="875891" cy="21710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solidFill>
                  <a:srgbClr val="FFC000"/>
                </a:solidFill>
              </a:ln>
              <a:solidFill>
                <a:prstClr val="white"/>
              </a:solidFill>
              <a:effectLst/>
              <a:uLnTx/>
              <a:uFillTx/>
              <a:latin typeface="Gill Sans MT" panose="020B0502020104020203"/>
              <a:ea typeface="+mn-ea"/>
              <a:cs typeface="+mn-cs"/>
            </a:endParaRPr>
          </a:p>
        </p:txBody>
      </p:sp>
      <p:sp>
        <p:nvSpPr>
          <p:cNvPr id="25" name="Rechthoek 24">
            <a:extLst>
              <a:ext uri="{FF2B5EF4-FFF2-40B4-BE49-F238E27FC236}">
                <a16:creationId xmlns:a16="http://schemas.microsoft.com/office/drawing/2014/main" id="{7677876C-560B-40C6-9CD0-5D6BD676939A}"/>
              </a:ext>
            </a:extLst>
          </p:cNvPr>
          <p:cNvSpPr/>
          <p:nvPr/>
        </p:nvSpPr>
        <p:spPr>
          <a:xfrm>
            <a:off x="6786880" y="3441953"/>
            <a:ext cx="1005839" cy="91605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7" name="Rechthoek 26">
            <a:extLst>
              <a:ext uri="{FF2B5EF4-FFF2-40B4-BE49-F238E27FC236}">
                <a16:creationId xmlns:a16="http://schemas.microsoft.com/office/drawing/2014/main" id="{F2624271-F738-4201-A231-93C5BD2BDDDC}"/>
              </a:ext>
            </a:extLst>
          </p:cNvPr>
          <p:cNvSpPr/>
          <p:nvPr/>
        </p:nvSpPr>
        <p:spPr>
          <a:xfrm>
            <a:off x="6980387" y="3962269"/>
            <a:ext cx="812331" cy="865767"/>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60200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
                                            <p:txEl>
                                              <p:pRg st="1" end="1"/>
                                            </p:txEl>
                                          </p:spTgt>
                                        </p:tgtEl>
                                      </p:cBhvr>
                                    </p:animEffect>
                                    <p:set>
                                      <p:cBhvr>
                                        <p:cTn id="35"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
                                            <p:txEl>
                                              <p:pRg st="2" end="2"/>
                                            </p:txEl>
                                          </p:spTgt>
                                        </p:tgtEl>
                                      </p:cBhvr>
                                    </p:animEffect>
                                    <p:set>
                                      <p:cBhvr>
                                        <p:cTn id="55"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fade">
                                      <p:cBhvr>
                                        <p:cTn id="65" dur="500"/>
                                        <p:tgtEl>
                                          <p:spTgt spid="3">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3">
                                            <p:txEl>
                                              <p:pRg st="3" end="3"/>
                                            </p:txEl>
                                          </p:spTgt>
                                        </p:tgtEl>
                                      </p:cBhvr>
                                    </p:animEffect>
                                    <p:set>
                                      <p:cBhvr>
                                        <p:cTn id="7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25"/>
                                        </p:tgtEl>
                                      </p:cBhvr>
                                    </p:animEffect>
                                    <p:set>
                                      <p:cBhvr>
                                        <p:cTn id="80" dur="1" fill="hold">
                                          <p:stCondLst>
                                            <p:cond delay="499"/>
                                          </p:stCondLst>
                                        </p:cTn>
                                        <p:tgtEl>
                                          <p:spTgt spid="2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animEffect transition="in" filter="fade">
                                      <p:cBhvr>
                                        <p:cTn id="85" dur="500"/>
                                        <p:tgtEl>
                                          <p:spTgt spid="3">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3">
                                            <p:txEl>
                                              <p:pRg st="4" end="4"/>
                                            </p:txEl>
                                          </p:spTgt>
                                        </p:tgtEl>
                                      </p:cBhvr>
                                    </p:animEffect>
                                    <p:set>
                                      <p:cBhvr>
                                        <p:cTn id="95"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17"/>
                                        </p:tgtEl>
                                      </p:cBhvr>
                                    </p:animEffect>
                                    <p:set>
                                      <p:cBhvr>
                                        <p:cTn id="100" dur="1" fill="hold">
                                          <p:stCondLst>
                                            <p:cond delay="499"/>
                                          </p:stCondLst>
                                        </p:cTn>
                                        <p:tgtEl>
                                          <p:spTgt spid="17"/>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Effect transition="in" filter="fade">
                                      <p:cBhvr>
                                        <p:cTn id="105" dur="500"/>
                                        <p:tgtEl>
                                          <p:spTgt spid="3">
                                            <p:txEl>
                                              <p:pRg st="5" end="5"/>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5"/>
                                        </p:tgtEl>
                                        <p:attrNameLst>
                                          <p:attrName>style.visibility</p:attrName>
                                        </p:attrNameLst>
                                      </p:cBhvr>
                                      <p:to>
                                        <p:strVal val="visible"/>
                                      </p:to>
                                    </p:set>
                                    <p:animEffect transition="in" filter="fade">
                                      <p:cBhvr>
                                        <p:cTn id="110" dur="500"/>
                                        <p:tgtEl>
                                          <p:spTgt spid="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3">
                                            <p:txEl>
                                              <p:pRg st="5" end="5"/>
                                            </p:txEl>
                                          </p:spTgt>
                                        </p:tgtEl>
                                      </p:cBhvr>
                                    </p:animEffect>
                                    <p:set>
                                      <p:cBhvr>
                                        <p:cTn id="115"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1" nodeType="clickEffect">
                                  <p:stCondLst>
                                    <p:cond delay="0"/>
                                  </p:stCondLst>
                                  <p:childTnLst>
                                    <p:animEffect transition="out" filter="fade">
                                      <p:cBhvr>
                                        <p:cTn id="119" dur="500"/>
                                        <p:tgtEl>
                                          <p:spTgt spid="5"/>
                                        </p:tgtEl>
                                      </p:cBhvr>
                                    </p:animEffect>
                                    <p:set>
                                      <p:cBhvr>
                                        <p:cTn id="120" dur="1" fill="hold">
                                          <p:stCondLst>
                                            <p:cond delay="499"/>
                                          </p:stCondLst>
                                        </p:cTn>
                                        <p:tgtEl>
                                          <p:spTgt spid="5"/>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
                                            <p:txEl>
                                              <p:pRg st="6" end="6"/>
                                            </p:txEl>
                                          </p:spTgt>
                                        </p:tgtEl>
                                        <p:attrNameLst>
                                          <p:attrName>style.visibility</p:attrName>
                                        </p:attrNameLst>
                                      </p:cBhvr>
                                      <p:to>
                                        <p:strVal val="visible"/>
                                      </p:to>
                                    </p:set>
                                    <p:animEffect transition="in" filter="fade">
                                      <p:cBhvr>
                                        <p:cTn id="125" dur="500"/>
                                        <p:tgtEl>
                                          <p:spTgt spid="3">
                                            <p:txEl>
                                              <p:pRg st="6" end="6"/>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500"/>
                                        <p:tgtEl>
                                          <p:spTgt spid="2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500"/>
                                        <p:tgtEl>
                                          <p:spTgt spid="3">
                                            <p:txEl>
                                              <p:pRg st="6" end="6"/>
                                            </p:txEl>
                                          </p:spTgt>
                                        </p:tgtEl>
                                      </p:cBhvr>
                                    </p:animEffect>
                                    <p:set>
                                      <p:cBhvr>
                                        <p:cTn id="135"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27"/>
                                        </p:tgtEl>
                                      </p:cBhvr>
                                    </p:animEffect>
                                    <p:set>
                                      <p:cBhvr>
                                        <p:cTn id="140" dur="1" fill="hold">
                                          <p:stCondLst>
                                            <p:cond delay="499"/>
                                          </p:stCondLst>
                                        </p:cTn>
                                        <p:tgtEl>
                                          <p:spTgt spid="27"/>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
                                            <p:txEl>
                                              <p:pRg st="7" end="7"/>
                                            </p:txEl>
                                          </p:spTgt>
                                        </p:tgtEl>
                                        <p:attrNameLst>
                                          <p:attrName>style.visibility</p:attrName>
                                        </p:attrNameLst>
                                      </p:cBhvr>
                                      <p:to>
                                        <p:strVal val="visible"/>
                                      </p:to>
                                    </p:set>
                                    <p:animEffect transition="in" filter="fade">
                                      <p:cBhvr>
                                        <p:cTn id="145" dur="500"/>
                                        <p:tgtEl>
                                          <p:spTgt spid="3">
                                            <p:txEl>
                                              <p:pRg st="7" end="7"/>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3"/>
                                        </p:tgtEl>
                                        <p:attrNameLst>
                                          <p:attrName>style.visibility</p:attrName>
                                        </p:attrNameLst>
                                      </p:cBhvr>
                                      <p:to>
                                        <p:strVal val="visible"/>
                                      </p:to>
                                    </p:set>
                                    <p:animEffect transition="in" filter="fade">
                                      <p:cBhvr>
                                        <p:cTn id="150" dur="500"/>
                                        <p:tgtEl>
                                          <p:spTgt spid="13"/>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nodeType="clickEffect">
                                  <p:stCondLst>
                                    <p:cond delay="0"/>
                                  </p:stCondLst>
                                  <p:childTnLst>
                                    <p:animEffect transition="out" filter="fade">
                                      <p:cBhvr>
                                        <p:cTn id="154" dur="500"/>
                                        <p:tgtEl>
                                          <p:spTgt spid="3">
                                            <p:txEl>
                                              <p:pRg st="7" end="7"/>
                                            </p:txEl>
                                          </p:spTgt>
                                        </p:tgtEl>
                                      </p:cBhvr>
                                    </p:animEffect>
                                    <p:set>
                                      <p:cBhvr>
                                        <p:cTn id="155"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grpId="1" nodeType="clickEffect">
                                  <p:stCondLst>
                                    <p:cond delay="0"/>
                                  </p:stCondLst>
                                  <p:childTnLst>
                                    <p:animEffect transition="out" filter="fade">
                                      <p:cBhvr>
                                        <p:cTn id="159" dur="500"/>
                                        <p:tgtEl>
                                          <p:spTgt spid="13"/>
                                        </p:tgtEl>
                                      </p:cBhvr>
                                    </p:animEffect>
                                    <p:set>
                                      <p:cBhvr>
                                        <p:cTn id="160" dur="1" fill="hold">
                                          <p:stCondLst>
                                            <p:cond delay="499"/>
                                          </p:stCondLst>
                                        </p:cTn>
                                        <p:tgtEl>
                                          <p:spTgt spid="13"/>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3">
                                            <p:txEl>
                                              <p:pRg st="0" end="0"/>
                                            </p:txEl>
                                          </p:spTgt>
                                        </p:tgtEl>
                                        <p:attrNameLst>
                                          <p:attrName>style.visibility</p:attrName>
                                        </p:attrNameLst>
                                      </p:cBhvr>
                                      <p:to>
                                        <p:strVal val="visible"/>
                                      </p:to>
                                    </p:set>
                                    <p:animEffect transition="in" filter="fade">
                                      <p:cBhvr>
                                        <p:cTn id="165" dur="500"/>
                                        <p:tgtEl>
                                          <p:spTgt spid="3">
                                            <p:txEl>
                                              <p:pRg st="0" end="0"/>
                                            </p:txEl>
                                          </p:spTgt>
                                        </p:tgtEl>
                                      </p:cBhvr>
                                    </p:animEffect>
                                  </p:childTnLst>
                                </p:cTn>
                              </p:par>
                              <p:par>
                                <p:cTn id="166" presetID="10" presetClass="entr" presetSubtype="0" fill="hold" nodeType="withEffect">
                                  <p:stCondLst>
                                    <p:cond delay="0"/>
                                  </p:stCondLst>
                                  <p:childTnLst>
                                    <p:set>
                                      <p:cBhvr>
                                        <p:cTn id="167" dur="1" fill="hold">
                                          <p:stCondLst>
                                            <p:cond delay="0"/>
                                          </p:stCondLst>
                                        </p:cTn>
                                        <p:tgtEl>
                                          <p:spTgt spid="3">
                                            <p:txEl>
                                              <p:pRg st="1" end="1"/>
                                            </p:txEl>
                                          </p:spTgt>
                                        </p:tgtEl>
                                        <p:attrNameLst>
                                          <p:attrName>style.visibility</p:attrName>
                                        </p:attrNameLst>
                                      </p:cBhvr>
                                      <p:to>
                                        <p:strVal val="visible"/>
                                      </p:to>
                                    </p:set>
                                    <p:animEffect transition="in" filter="fade">
                                      <p:cBhvr>
                                        <p:cTn id="168" dur="500"/>
                                        <p:tgtEl>
                                          <p:spTgt spid="3">
                                            <p:txEl>
                                              <p:pRg st="1" end="1"/>
                                            </p:txEl>
                                          </p:spTgt>
                                        </p:tgtEl>
                                      </p:cBhvr>
                                    </p:animEffect>
                                  </p:childTnLst>
                                </p:cTn>
                              </p:par>
                              <p:par>
                                <p:cTn id="169" presetID="10" presetClass="entr" presetSubtype="0" fill="hold" nodeType="withEffect">
                                  <p:stCondLst>
                                    <p:cond delay="0"/>
                                  </p:stCondLst>
                                  <p:childTnLst>
                                    <p:set>
                                      <p:cBhvr>
                                        <p:cTn id="170" dur="1" fill="hold">
                                          <p:stCondLst>
                                            <p:cond delay="0"/>
                                          </p:stCondLst>
                                        </p:cTn>
                                        <p:tgtEl>
                                          <p:spTgt spid="3">
                                            <p:txEl>
                                              <p:pRg st="2" end="2"/>
                                            </p:txEl>
                                          </p:spTgt>
                                        </p:tgtEl>
                                        <p:attrNameLst>
                                          <p:attrName>style.visibility</p:attrName>
                                        </p:attrNameLst>
                                      </p:cBhvr>
                                      <p:to>
                                        <p:strVal val="visible"/>
                                      </p:to>
                                    </p:set>
                                    <p:animEffect transition="in" filter="fade">
                                      <p:cBhvr>
                                        <p:cTn id="171" dur="500"/>
                                        <p:tgtEl>
                                          <p:spTgt spid="3">
                                            <p:txEl>
                                              <p:pRg st="2" end="2"/>
                                            </p:txEl>
                                          </p:spTgt>
                                        </p:tgtEl>
                                      </p:cBhvr>
                                    </p:animEffect>
                                  </p:childTnLst>
                                </p:cTn>
                              </p:par>
                              <p:par>
                                <p:cTn id="172" presetID="10" presetClass="entr" presetSubtype="0" fill="hold" nodeType="withEffect">
                                  <p:stCondLst>
                                    <p:cond delay="0"/>
                                  </p:stCondLst>
                                  <p:childTnLst>
                                    <p:set>
                                      <p:cBhvr>
                                        <p:cTn id="173" dur="1" fill="hold">
                                          <p:stCondLst>
                                            <p:cond delay="0"/>
                                          </p:stCondLst>
                                        </p:cTn>
                                        <p:tgtEl>
                                          <p:spTgt spid="3">
                                            <p:txEl>
                                              <p:pRg st="3" end="3"/>
                                            </p:txEl>
                                          </p:spTgt>
                                        </p:tgtEl>
                                        <p:attrNameLst>
                                          <p:attrName>style.visibility</p:attrName>
                                        </p:attrNameLst>
                                      </p:cBhvr>
                                      <p:to>
                                        <p:strVal val="visible"/>
                                      </p:to>
                                    </p:set>
                                    <p:animEffect transition="in" filter="fade">
                                      <p:cBhvr>
                                        <p:cTn id="174" dur="500"/>
                                        <p:tgtEl>
                                          <p:spTgt spid="3">
                                            <p:txEl>
                                              <p:pRg st="3" end="3"/>
                                            </p:txEl>
                                          </p:spTgt>
                                        </p:tgtEl>
                                      </p:cBhvr>
                                    </p:animEffect>
                                  </p:childTnLst>
                                </p:cTn>
                              </p:par>
                              <p:par>
                                <p:cTn id="175" presetID="10" presetClass="entr" presetSubtype="0" fill="hold" nodeType="withEffect">
                                  <p:stCondLst>
                                    <p:cond delay="0"/>
                                  </p:stCondLst>
                                  <p:childTnLst>
                                    <p:set>
                                      <p:cBhvr>
                                        <p:cTn id="176" dur="1" fill="hold">
                                          <p:stCondLst>
                                            <p:cond delay="0"/>
                                          </p:stCondLst>
                                        </p:cTn>
                                        <p:tgtEl>
                                          <p:spTgt spid="3">
                                            <p:txEl>
                                              <p:pRg st="4" end="4"/>
                                            </p:txEl>
                                          </p:spTgt>
                                        </p:tgtEl>
                                        <p:attrNameLst>
                                          <p:attrName>style.visibility</p:attrName>
                                        </p:attrNameLst>
                                      </p:cBhvr>
                                      <p:to>
                                        <p:strVal val="visible"/>
                                      </p:to>
                                    </p:set>
                                    <p:animEffect transition="in" filter="fade">
                                      <p:cBhvr>
                                        <p:cTn id="177" dur="500"/>
                                        <p:tgtEl>
                                          <p:spTgt spid="3">
                                            <p:txEl>
                                              <p:pRg st="4" end="4"/>
                                            </p:txEl>
                                          </p:spTgt>
                                        </p:tgtEl>
                                      </p:cBhvr>
                                    </p:animEffect>
                                  </p:childTnLst>
                                </p:cTn>
                              </p:par>
                              <p:par>
                                <p:cTn id="178" presetID="10" presetClass="entr" presetSubtype="0" fill="hold" nodeType="withEffect">
                                  <p:stCondLst>
                                    <p:cond delay="0"/>
                                  </p:stCondLst>
                                  <p:childTnLst>
                                    <p:set>
                                      <p:cBhvr>
                                        <p:cTn id="179" dur="1" fill="hold">
                                          <p:stCondLst>
                                            <p:cond delay="0"/>
                                          </p:stCondLst>
                                        </p:cTn>
                                        <p:tgtEl>
                                          <p:spTgt spid="3">
                                            <p:txEl>
                                              <p:pRg st="5" end="5"/>
                                            </p:txEl>
                                          </p:spTgt>
                                        </p:tgtEl>
                                        <p:attrNameLst>
                                          <p:attrName>style.visibility</p:attrName>
                                        </p:attrNameLst>
                                      </p:cBhvr>
                                      <p:to>
                                        <p:strVal val="visible"/>
                                      </p:to>
                                    </p:set>
                                    <p:animEffect transition="in" filter="fade">
                                      <p:cBhvr>
                                        <p:cTn id="180" dur="500"/>
                                        <p:tgtEl>
                                          <p:spTgt spid="3">
                                            <p:txEl>
                                              <p:pRg st="5" end="5"/>
                                            </p:txEl>
                                          </p:spTgt>
                                        </p:tgtEl>
                                      </p:cBhvr>
                                    </p:animEffect>
                                  </p:childTnLst>
                                </p:cTn>
                              </p:par>
                              <p:par>
                                <p:cTn id="181" presetID="10" presetClass="entr" presetSubtype="0" fill="hold" nodeType="withEffect">
                                  <p:stCondLst>
                                    <p:cond delay="0"/>
                                  </p:stCondLst>
                                  <p:childTnLst>
                                    <p:set>
                                      <p:cBhvr>
                                        <p:cTn id="182" dur="1" fill="hold">
                                          <p:stCondLst>
                                            <p:cond delay="0"/>
                                          </p:stCondLst>
                                        </p:cTn>
                                        <p:tgtEl>
                                          <p:spTgt spid="3">
                                            <p:txEl>
                                              <p:pRg st="6" end="6"/>
                                            </p:txEl>
                                          </p:spTgt>
                                        </p:tgtEl>
                                        <p:attrNameLst>
                                          <p:attrName>style.visibility</p:attrName>
                                        </p:attrNameLst>
                                      </p:cBhvr>
                                      <p:to>
                                        <p:strVal val="visible"/>
                                      </p:to>
                                    </p:set>
                                    <p:animEffect transition="in" filter="fade">
                                      <p:cBhvr>
                                        <p:cTn id="183" dur="500"/>
                                        <p:tgtEl>
                                          <p:spTgt spid="3">
                                            <p:txEl>
                                              <p:pRg st="6" end="6"/>
                                            </p:txEl>
                                          </p:spTgt>
                                        </p:tgtEl>
                                      </p:cBhvr>
                                    </p:animEffect>
                                  </p:childTnLst>
                                </p:cTn>
                              </p:par>
                              <p:par>
                                <p:cTn id="184" presetID="10" presetClass="entr" presetSubtype="0" fill="hold" nodeType="withEffect">
                                  <p:stCondLst>
                                    <p:cond delay="0"/>
                                  </p:stCondLst>
                                  <p:childTnLst>
                                    <p:set>
                                      <p:cBhvr>
                                        <p:cTn id="185" dur="1" fill="hold">
                                          <p:stCondLst>
                                            <p:cond delay="0"/>
                                          </p:stCondLst>
                                        </p:cTn>
                                        <p:tgtEl>
                                          <p:spTgt spid="3">
                                            <p:txEl>
                                              <p:pRg st="7" end="7"/>
                                            </p:txEl>
                                          </p:spTgt>
                                        </p:tgtEl>
                                        <p:attrNameLst>
                                          <p:attrName>style.visibility</p:attrName>
                                        </p:attrNameLst>
                                      </p:cBhvr>
                                      <p:to>
                                        <p:strVal val="visible"/>
                                      </p:to>
                                    </p:set>
                                    <p:animEffect transition="in" filter="fade">
                                      <p:cBhvr>
                                        <p:cTn id="186" dur="500"/>
                                        <p:tgtEl>
                                          <p:spTgt spid="3">
                                            <p:txEl>
                                              <p:pRg st="7" end="7"/>
                                            </p:txEl>
                                          </p:spTgt>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2" nodeType="clickEffect">
                                  <p:stCondLst>
                                    <p:cond delay="0"/>
                                  </p:stCondLst>
                                  <p:childTnLst>
                                    <p:set>
                                      <p:cBhvr>
                                        <p:cTn id="190" dur="1" fill="hold">
                                          <p:stCondLst>
                                            <p:cond delay="0"/>
                                          </p:stCondLst>
                                        </p:cTn>
                                        <p:tgtEl>
                                          <p:spTgt spid="7"/>
                                        </p:tgtEl>
                                        <p:attrNameLst>
                                          <p:attrName>style.visibility</p:attrName>
                                        </p:attrNameLst>
                                      </p:cBhvr>
                                      <p:to>
                                        <p:strVal val="visible"/>
                                      </p:to>
                                    </p:set>
                                    <p:animEffect transition="in" filter="fade">
                                      <p:cBhvr>
                                        <p:cTn id="191" dur="500"/>
                                        <p:tgtEl>
                                          <p:spTgt spid="7"/>
                                        </p:tgtEl>
                                      </p:cBhvr>
                                    </p:animEffect>
                                  </p:childTnLst>
                                </p:cTn>
                              </p:par>
                              <p:par>
                                <p:cTn id="192" presetID="10" presetClass="entr" presetSubtype="0" fill="hold" grpId="2" nodeType="withEffect">
                                  <p:stCondLst>
                                    <p:cond delay="0"/>
                                  </p:stCondLst>
                                  <p:childTnLst>
                                    <p:set>
                                      <p:cBhvr>
                                        <p:cTn id="193" dur="1" fill="hold">
                                          <p:stCondLst>
                                            <p:cond delay="0"/>
                                          </p:stCondLst>
                                        </p:cTn>
                                        <p:tgtEl>
                                          <p:spTgt spid="21"/>
                                        </p:tgtEl>
                                        <p:attrNameLst>
                                          <p:attrName>style.visibility</p:attrName>
                                        </p:attrNameLst>
                                      </p:cBhvr>
                                      <p:to>
                                        <p:strVal val="visible"/>
                                      </p:to>
                                    </p:set>
                                    <p:animEffect transition="in" filter="fade">
                                      <p:cBhvr>
                                        <p:cTn id="194" dur="500"/>
                                        <p:tgtEl>
                                          <p:spTgt spid="21"/>
                                        </p:tgtEl>
                                      </p:cBhvr>
                                    </p:animEffect>
                                  </p:childTnLst>
                                </p:cTn>
                              </p:par>
                              <p:par>
                                <p:cTn id="195" presetID="10" presetClass="entr" presetSubtype="0" fill="hold" grpId="2" nodeType="withEffect">
                                  <p:stCondLst>
                                    <p:cond delay="0"/>
                                  </p:stCondLst>
                                  <p:childTnLst>
                                    <p:set>
                                      <p:cBhvr>
                                        <p:cTn id="196" dur="1" fill="hold">
                                          <p:stCondLst>
                                            <p:cond delay="0"/>
                                          </p:stCondLst>
                                        </p:cTn>
                                        <p:tgtEl>
                                          <p:spTgt spid="11"/>
                                        </p:tgtEl>
                                        <p:attrNameLst>
                                          <p:attrName>style.visibility</p:attrName>
                                        </p:attrNameLst>
                                      </p:cBhvr>
                                      <p:to>
                                        <p:strVal val="visible"/>
                                      </p:to>
                                    </p:set>
                                    <p:animEffect transition="in" filter="fade">
                                      <p:cBhvr>
                                        <p:cTn id="197" dur="500"/>
                                        <p:tgtEl>
                                          <p:spTgt spid="11"/>
                                        </p:tgtEl>
                                      </p:cBhvr>
                                    </p:animEffect>
                                  </p:childTnLst>
                                </p:cTn>
                              </p:par>
                              <p:par>
                                <p:cTn id="198" presetID="10" presetClass="entr" presetSubtype="0" fill="hold" grpId="2" nodeType="withEffect">
                                  <p:stCondLst>
                                    <p:cond delay="0"/>
                                  </p:stCondLst>
                                  <p:childTnLst>
                                    <p:set>
                                      <p:cBhvr>
                                        <p:cTn id="199" dur="1" fill="hold">
                                          <p:stCondLst>
                                            <p:cond delay="0"/>
                                          </p:stCondLst>
                                        </p:cTn>
                                        <p:tgtEl>
                                          <p:spTgt spid="25"/>
                                        </p:tgtEl>
                                        <p:attrNameLst>
                                          <p:attrName>style.visibility</p:attrName>
                                        </p:attrNameLst>
                                      </p:cBhvr>
                                      <p:to>
                                        <p:strVal val="visible"/>
                                      </p:to>
                                    </p:set>
                                    <p:animEffect transition="in" filter="fade">
                                      <p:cBhvr>
                                        <p:cTn id="200" dur="500"/>
                                        <p:tgtEl>
                                          <p:spTgt spid="25"/>
                                        </p:tgtEl>
                                      </p:cBhvr>
                                    </p:animEffect>
                                  </p:childTnLst>
                                </p:cTn>
                              </p:par>
                              <p:par>
                                <p:cTn id="201" presetID="10" presetClass="entr" presetSubtype="0" fill="hold" grpId="2" nodeType="withEffect">
                                  <p:stCondLst>
                                    <p:cond delay="0"/>
                                  </p:stCondLst>
                                  <p:childTnLst>
                                    <p:set>
                                      <p:cBhvr>
                                        <p:cTn id="202" dur="1" fill="hold">
                                          <p:stCondLst>
                                            <p:cond delay="0"/>
                                          </p:stCondLst>
                                        </p:cTn>
                                        <p:tgtEl>
                                          <p:spTgt spid="17"/>
                                        </p:tgtEl>
                                        <p:attrNameLst>
                                          <p:attrName>style.visibility</p:attrName>
                                        </p:attrNameLst>
                                      </p:cBhvr>
                                      <p:to>
                                        <p:strVal val="visible"/>
                                      </p:to>
                                    </p:set>
                                    <p:animEffect transition="in" filter="fade">
                                      <p:cBhvr>
                                        <p:cTn id="203" dur="500"/>
                                        <p:tgtEl>
                                          <p:spTgt spid="17"/>
                                        </p:tgtEl>
                                      </p:cBhvr>
                                    </p:animEffect>
                                  </p:childTnLst>
                                </p:cTn>
                              </p:par>
                              <p:par>
                                <p:cTn id="204" presetID="10" presetClass="entr" presetSubtype="0" fill="hold" grpId="2" nodeType="withEffect">
                                  <p:stCondLst>
                                    <p:cond delay="0"/>
                                  </p:stCondLst>
                                  <p:childTnLst>
                                    <p:set>
                                      <p:cBhvr>
                                        <p:cTn id="205" dur="1" fill="hold">
                                          <p:stCondLst>
                                            <p:cond delay="0"/>
                                          </p:stCondLst>
                                        </p:cTn>
                                        <p:tgtEl>
                                          <p:spTgt spid="5"/>
                                        </p:tgtEl>
                                        <p:attrNameLst>
                                          <p:attrName>style.visibility</p:attrName>
                                        </p:attrNameLst>
                                      </p:cBhvr>
                                      <p:to>
                                        <p:strVal val="visible"/>
                                      </p:to>
                                    </p:set>
                                    <p:animEffect transition="in" filter="fade">
                                      <p:cBhvr>
                                        <p:cTn id="206" dur="500"/>
                                        <p:tgtEl>
                                          <p:spTgt spid="5"/>
                                        </p:tgtEl>
                                      </p:cBhvr>
                                    </p:animEffect>
                                  </p:childTnLst>
                                </p:cTn>
                              </p:par>
                              <p:par>
                                <p:cTn id="207" presetID="10" presetClass="entr" presetSubtype="0" fill="hold" grpId="2" nodeType="withEffect">
                                  <p:stCondLst>
                                    <p:cond delay="0"/>
                                  </p:stCondLst>
                                  <p:childTnLst>
                                    <p:set>
                                      <p:cBhvr>
                                        <p:cTn id="208" dur="1" fill="hold">
                                          <p:stCondLst>
                                            <p:cond delay="0"/>
                                          </p:stCondLst>
                                        </p:cTn>
                                        <p:tgtEl>
                                          <p:spTgt spid="27"/>
                                        </p:tgtEl>
                                        <p:attrNameLst>
                                          <p:attrName>style.visibility</p:attrName>
                                        </p:attrNameLst>
                                      </p:cBhvr>
                                      <p:to>
                                        <p:strVal val="visible"/>
                                      </p:to>
                                    </p:set>
                                    <p:animEffect transition="in" filter="fade">
                                      <p:cBhvr>
                                        <p:cTn id="209" dur="500"/>
                                        <p:tgtEl>
                                          <p:spTgt spid="27"/>
                                        </p:tgtEl>
                                      </p:cBhvr>
                                    </p:animEffect>
                                  </p:childTnLst>
                                </p:cTn>
                              </p:par>
                              <p:par>
                                <p:cTn id="210" presetID="10" presetClass="entr" presetSubtype="0" fill="hold" grpId="2" nodeType="withEffect">
                                  <p:stCondLst>
                                    <p:cond delay="0"/>
                                  </p:stCondLst>
                                  <p:childTnLst>
                                    <p:set>
                                      <p:cBhvr>
                                        <p:cTn id="211" dur="1" fill="hold">
                                          <p:stCondLst>
                                            <p:cond delay="0"/>
                                          </p:stCondLst>
                                        </p:cTn>
                                        <p:tgtEl>
                                          <p:spTgt spid="13"/>
                                        </p:tgtEl>
                                        <p:attrNameLst>
                                          <p:attrName>style.visibility</p:attrName>
                                        </p:attrNameLst>
                                      </p:cBhvr>
                                      <p:to>
                                        <p:strVal val="visible"/>
                                      </p:to>
                                    </p:set>
                                    <p:animEffect transition="in" filter="fade">
                                      <p:cBhvr>
                                        <p:cTn id="2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7" grpId="0" animBg="1"/>
      <p:bldP spid="7" grpId="1" animBg="1"/>
      <p:bldP spid="7" grpId="2" animBg="1"/>
      <p:bldP spid="11" grpId="0" animBg="1"/>
      <p:bldP spid="11" grpId="1" animBg="1"/>
      <p:bldP spid="11" grpId="2" animBg="1"/>
      <p:bldP spid="13" grpId="0" animBg="1"/>
      <p:bldP spid="13" grpId="1" animBg="1"/>
      <p:bldP spid="13" grpId="2" animBg="1"/>
      <p:bldP spid="17" grpId="0" animBg="1"/>
      <p:bldP spid="17" grpId="1" animBg="1"/>
      <p:bldP spid="17" grpId="2" animBg="1"/>
      <p:bldP spid="21" grpId="0" animBg="1"/>
      <p:bldP spid="21" grpId="1" animBg="1"/>
      <p:bldP spid="21" grpId="2" animBg="1"/>
      <p:bldP spid="25" grpId="0" animBg="1"/>
      <p:bldP spid="25" grpId="1" animBg="1"/>
      <p:bldP spid="25" grpId="2" animBg="1"/>
      <p:bldP spid="27" grpId="0" animBg="1"/>
      <p:bldP spid="27" grpId="1" animBg="1"/>
      <p:bldP spid="27"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5381AC69-99E5-4BF1-8283-B31A6AA8D59F}"/>
              </a:ext>
            </a:extLst>
          </p:cNvPr>
          <p:cNvSpPr/>
          <p:nvPr/>
        </p:nvSpPr>
        <p:spPr>
          <a:xfrm>
            <a:off x="9590314" y="1698171"/>
            <a:ext cx="2101360" cy="1973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BC2BC42A-8D33-4B00-AA91-54E17BE45843}"/>
              </a:ext>
            </a:extLst>
          </p:cNvPr>
          <p:cNvSpPr>
            <a:spLocks noGrp="1"/>
          </p:cNvSpPr>
          <p:nvPr>
            <p:ph type="title"/>
          </p:nvPr>
        </p:nvSpPr>
        <p:spPr>
          <a:xfrm>
            <a:off x="1251678" y="382385"/>
            <a:ext cx="10493282" cy="1492132"/>
          </a:xfrm>
        </p:spPr>
        <p:txBody>
          <a:bodyPr/>
          <a:lstStyle/>
          <a:p>
            <a:r>
              <a:rPr lang="en-GB" dirty="0" err="1"/>
              <a:t>Woordjes</a:t>
            </a:r>
            <a:r>
              <a:rPr lang="en-GB" dirty="0"/>
              <a:t> </a:t>
            </a:r>
            <a:r>
              <a:rPr lang="en-GB" dirty="0" err="1"/>
              <a:t>leren</a:t>
            </a:r>
            <a:r>
              <a:rPr lang="en-GB" dirty="0"/>
              <a:t> – Learning words</a:t>
            </a:r>
            <a:endParaRPr lang="en-NL" dirty="0"/>
          </a:p>
        </p:txBody>
      </p:sp>
      <p:sp>
        <p:nvSpPr>
          <p:cNvPr id="3" name="Content Placeholder 2">
            <a:extLst>
              <a:ext uri="{FF2B5EF4-FFF2-40B4-BE49-F238E27FC236}">
                <a16:creationId xmlns:a16="http://schemas.microsoft.com/office/drawing/2014/main" id="{73452F5C-4830-4BA5-8538-60E1E71526D9}"/>
              </a:ext>
            </a:extLst>
          </p:cNvPr>
          <p:cNvSpPr>
            <a:spLocks noGrp="1"/>
          </p:cNvSpPr>
          <p:nvPr>
            <p:ph idx="1"/>
          </p:nvPr>
        </p:nvSpPr>
        <p:spPr/>
        <p:txBody>
          <a:bodyPr/>
          <a:lstStyle/>
          <a:p>
            <a:endParaRPr lang="en-NL" dirty="0"/>
          </a:p>
        </p:txBody>
      </p:sp>
      <p:sp>
        <p:nvSpPr>
          <p:cNvPr id="5" name="Ovaal 6">
            <a:extLst>
              <a:ext uri="{FF2B5EF4-FFF2-40B4-BE49-F238E27FC236}">
                <a16:creationId xmlns:a16="http://schemas.microsoft.com/office/drawing/2014/main" id="{EE34105A-05CD-4705-BDE9-FD117A2AEDD2}"/>
              </a:ext>
            </a:extLst>
          </p:cNvPr>
          <p:cNvSpPr/>
          <p:nvPr/>
        </p:nvSpPr>
        <p:spPr>
          <a:xfrm>
            <a:off x="8454566" y="4082796"/>
            <a:ext cx="2975433" cy="28836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8" name="Ovaal 6">
            <a:extLst>
              <a:ext uri="{FF2B5EF4-FFF2-40B4-BE49-F238E27FC236}">
                <a16:creationId xmlns:a16="http://schemas.microsoft.com/office/drawing/2014/main" id="{6CCFE209-012B-4C45-8A1F-AAF529B09F9E}"/>
              </a:ext>
            </a:extLst>
          </p:cNvPr>
          <p:cNvSpPr/>
          <p:nvPr/>
        </p:nvSpPr>
        <p:spPr>
          <a:xfrm>
            <a:off x="4691481" y="4062502"/>
            <a:ext cx="3061063" cy="2891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9" name="Ovaal 6">
            <a:extLst>
              <a:ext uri="{FF2B5EF4-FFF2-40B4-BE49-F238E27FC236}">
                <a16:creationId xmlns:a16="http://schemas.microsoft.com/office/drawing/2014/main" id="{237200BD-276F-41CE-BF1B-95F6DE718BAA}"/>
              </a:ext>
            </a:extLst>
          </p:cNvPr>
          <p:cNvSpPr/>
          <p:nvPr/>
        </p:nvSpPr>
        <p:spPr>
          <a:xfrm>
            <a:off x="1177429" y="4054056"/>
            <a:ext cx="2993743" cy="2883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1" name="TextBox 10">
            <a:extLst>
              <a:ext uri="{FF2B5EF4-FFF2-40B4-BE49-F238E27FC236}">
                <a16:creationId xmlns:a16="http://schemas.microsoft.com/office/drawing/2014/main" id="{094C0F80-C39A-4BBF-8E4D-8BE4907A0045}"/>
              </a:ext>
            </a:extLst>
          </p:cNvPr>
          <p:cNvSpPr txBox="1"/>
          <p:nvPr/>
        </p:nvSpPr>
        <p:spPr>
          <a:xfrm>
            <a:off x="1688562" y="4082795"/>
            <a:ext cx="193765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Gill Sans MT" panose="020B0502020104020203"/>
                <a:ea typeface="+mn-ea"/>
                <a:cs typeface="+mn-cs"/>
              </a:rPr>
              <a:t>Turkse</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GB" sz="1800" b="0" i="0" u="none" strike="noStrike" kern="1200" cap="none" spc="0" normalizeH="0" baseline="0" noProof="0" dirty="0" err="1">
                <a:ln>
                  <a:noFill/>
                </a:ln>
                <a:solidFill>
                  <a:prstClr val="black"/>
                </a:solidFill>
                <a:effectLst/>
                <a:uLnTx/>
                <a:uFillTx/>
                <a:latin typeface="Gill Sans MT" panose="020B0502020104020203"/>
                <a:ea typeface="+mn-ea"/>
                <a:cs typeface="+mn-cs"/>
              </a:rPr>
              <a:t>broertjes</a:t>
            </a:r>
            <a:endParaRPr kumimoji="0" lang="en-NL"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2" name="TextBox 11">
            <a:extLst>
              <a:ext uri="{FF2B5EF4-FFF2-40B4-BE49-F238E27FC236}">
                <a16:creationId xmlns:a16="http://schemas.microsoft.com/office/drawing/2014/main" id="{AEE57C40-C168-4A95-983A-0A504BB93C17}"/>
              </a:ext>
            </a:extLst>
          </p:cNvPr>
          <p:cNvSpPr txBox="1"/>
          <p:nvPr/>
        </p:nvSpPr>
        <p:spPr>
          <a:xfrm>
            <a:off x="4897122" y="4054056"/>
            <a:ext cx="23977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Gill Sans MT" panose="020B0502020104020203"/>
                <a:ea typeface="+mn-ea"/>
                <a:cs typeface="+mn-cs"/>
              </a:rPr>
              <a:t>Arabische</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GB" sz="1800" b="0" i="0" u="none" strike="noStrike" kern="1200" cap="none" spc="0" normalizeH="0" baseline="0" noProof="0" dirty="0" err="1">
                <a:ln>
                  <a:noFill/>
                </a:ln>
                <a:solidFill>
                  <a:prstClr val="black"/>
                </a:solidFill>
                <a:effectLst/>
                <a:uLnTx/>
                <a:uFillTx/>
                <a:latin typeface="Gill Sans MT" panose="020B0502020104020203"/>
                <a:ea typeface="+mn-ea"/>
                <a:cs typeface="+mn-cs"/>
              </a:rPr>
              <a:t>broertjes</a:t>
            </a:r>
            <a:endParaRPr kumimoji="0" lang="en-NL"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3" name="TextBox 12">
            <a:extLst>
              <a:ext uri="{FF2B5EF4-FFF2-40B4-BE49-F238E27FC236}">
                <a16:creationId xmlns:a16="http://schemas.microsoft.com/office/drawing/2014/main" id="{6F8D61DE-3857-4794-86DE-6BE0D9F8BB27}"/>
              </a:ext>
            </a:extLst>
          </p:cNvPr>
          <p:cNvSpPr txBox="1"/>
          <p:nvPr/>
        </p:nvSpPr>
        <p:spPr>
          <a:xfrm>
            <a:off x="8673009" y="4083447"/>
            <a:ext cx="23977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Gill Sans MT" panose="020B0502020104020203"/>
                <a:ea typeface="+mn-ea"/>
                <a:cs typeface="+mn-cs"/>
              </a:rPr>
              <a:t>Nederlandse</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GB" sz="1800" b="0" i="0" u="none" strike="noStrike" kern="1200" cap="none" spc="0" normalizeH="0" baseline="0" noProof="0" dirty="0" err="1">
                <a:ln>
                  <a:noFill/>
                </a:ln>
                <a:solidFill>
                  <a:prstClr val="black"/>
                </a:solidFill>
                <a:effectLst/>
                <a:uLnTx/>
                <a:uFillTx/>
                <a:latin typeface="Gill Sans MT" panose="020B0502020104020203"/>
                <a:ea typeface="+mn-ea"/>
                <a:cs typeface="+mn-cs"/>
              </a:rPr>
              <a:t>broertjes</a:t>
            </a:r>
            <a:endParaRPr kumimoji="0" lang="en-NL"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 name="TextBox 3">
            <a:extLst>
              <a:ext uri="{FF2B5EF4-FFF2-40B4-BE49-F238E27FC236}">
                <a16:creationId xmlns:a16="http://schemas.microsoft.com/office/drawing/2014/main" id="{186C7BDC-76BA-44DD-9931-367FD0B4EB6D}"/>
              </a:ext>
            </a:extLst>
          </p:cNvPr>
          <p:cNvSpPr txBox="1"/>
          <p:nvPr/>
        </p:nvSpPr>
        <p:spPr>
          <a:xfrm>
            <a:off x="5303520" y="1574800"/>
            <a:ext cx="1991357" cy="584775"/>
          </a:xfrm>
          <a:prstGeom prst="rect">
            <a:avLst/>
          </a:prstGeom>
          <a:noFill/>
        </p:spPr>
        <p:txBody>
          <a:bodyPr wrap="square" rtlCol="0">
            <a:spAutoFit/>
          </a:bodyPr>
          <a:lstStyle/>
          <a:p>
            <a:pPr algn="ctr"/>
            <a:r>
              <a:rPr lang="en-GB" sz="3200" dirty="0"/>
              <a:t>Bird</a:t>
            </a:r>
          </a:p>
        </p:txBody>
      </p:sp>
      <p:sp>
        <p:nvSpPr>
          <p:cNvPr id="25" name="TextBox 24">
            <a:extLst>
              <a:ext uri="{FF2B5EF4-FFF2-40B4-BE49-F238E27FC236}">
                <a16:creationId xmlns:a16="http://schemas.microsoft.com/office/drawing/2014/main" id="{E00DBD28-E7B0-45F8-83E2-A7E6A766714C}"/>
              </a:ext>
            </a:extLst>
          </p:cNvPr>
          <p:cNvSpPr txBox="1"/>
          <p:nvPr/>
        </p:nvSpPr>
        <p:spPr>
          <a:xfrm>
            <a:off x="9655652" y="1404440"/>
            <a:ext cx="1970683" cy="369332"/>
          </a:xfrm>
          <a:prstGeom prst="rect">
            <a:avLst/>
          </a:prstGeom>
          <a:noFill/>
        </p:spPr>
        <p:txBody>
          <a:bodyPr wrap="square" rtlCol="0">
            <a:spAutoFit/>
          </a:bodyPr>
          <a:lstStyle/>
          <a:p>
            <a:pPr algn="ctr"/>
            <a:r>
              <a:rPr lang="en-GB" dirty="0"/>
              <a:t>Geen </a:t>
            </a:r>
            <a:r>
              <a:rPr lang="en-GB" dirty="0" err="1"/>
              <a:t>broertjes</a:t>
            </a:r>
            <a:endParaRPr lang="en-NL" dirty="0"/>
          </a:p>
        </p:txBody>
      </p:sp>
      <p:sp>
        <p:nvSpPr>
          <p:cNvPr id="7" name="TextBox 6">
            <a:extLst>
              <a:ext uri="{FF2B5EF4-FFF2-40B4-BE49-F238E27FC236}">
                <a16:creationId xmlns:a16="http://schemas.microsoft.com/office/drawing/2014/main" id="{F8C23ECB-513C-471B-8635-8CD43F31A2D4}"/>
              </a:ext>
            </a:extLst>
          </p:cNvPr>
          <p:cNvSpPr txBox="1"/>
          <p:nvPr/>
        </p:nvSpPr>
        <p:spPr>
          <a:xfrm>
            <a:off x="5482319" y="1554480"/>
            <a:ext cx="1717040" cy="584775"/>
          </a:xfrm>
          <a:prstGeom prst="rect">
            <a:avLst/>
          </a:prstGeom>
          <a:noFill/>
        </p:spPr>
        <p:txBody>
          <a:bodyPr wrap="square" rtlCol="0">
            <a:spAutoFit/>
          </a:bodyPr>
          <a:lstStyle/>
          <a:p>
            <a:pPr algn="ctr"/>
            <a:r>
              <a:rPr lang="en-GB" sz="3200" dirty="0"/>
              <a:t>Nest</a:t>
            </a:r>
            <a:endParaRPr lang="en-NL" sz="3200" dirty="0"/>
          </a:p>
        </p:txBody>
      </p:sp>
      <p:sp>
        <p:nvSpPr>
          <p:cNvPr id="10" name="TextBox 9">
            <a:extLst>
              <a:ext uri="{FF2B5EF4-FFF2-40B4-BE49-F238E27FC236}">
                <a16:creationId xmlns:a16="http://schemas.microsoft.com/office/drawing/2014/main" id="{BD6101B9-0C98-4132-AA27-0EE55571E096}"/>
              </a:ext>
            </a:extLst>
          </p:cNvPr>
          <p:cNvSpPr txBox="1"/>
          <p:nvPr/>
        </p:nvSpPr>
        <p:spPr>
          <a:xfrm>
            <a:off x="5472987" y="1565286"/>
            <a:ext cx="1717040" cy="584775"/>
          </a:xfrm>
          <a:prstGeom prst="rect">
            <a:avLst/>
          </a:prstGeom>
          <a:noFill/>
        </p:spPr>
        <p:txBody>
          <a:bodyPr wrap="square" rtlCol="0">
            <a:spAutoFit/>
          </a:bodyPr>
          <a:lstStyle/>
          <a:p>
            <a:pPr algn="ctr"/>
            <a:r>
              <a:rPr lang="en-GB" sz="3200" dirty="0"/>
              <a:t>Fly</a:t>
            </a:r>
            <a:endParaRPr lang="en-NL" sz="3200" dirty="0"/>
          </a:p>
        </p:txBody>
      </p:sp>
      <p:sp>
        <p:nvSpPr>
          <p:cNvPr id="15" name="TextBox 14">
            <a:extLst>
              <a:ext uri="{FF2B5EF4-FFF2-40B4-BE49-F238E27FC236}">
                <a16:creationId xmlns:a16="http://schemas.microsoft.com/office/drawing/2014/main" id="{58F557F2-6B36-47DE-82B9-B79EB2C59E44}"/>
              </a:ext>
            </a:extLst>
          </p:cNvPr>
          <p:cNvSpPr txBox="1"/>
          <p:nvPr/>
        </p:nvSpPr>
        <p:spPr>
          <a:xfrm>
            <a:off x="5379718" y="1471224"/>
            <a:ext cx="1838960" cy="605095"/>
          </a:xfrm>
          <a:prstGeom prst="rect">
            <a:avLst/>
          </a:prstGeom>
          <a:noFill/>
        </p:spPr>
        <p:txBody>
          <a:bodyPr wrap="square" rtlCol="0">
            <a:spAutoFit/>
          </a:bodyPr>
          <a:lstStyle/>
          <a:p>
            <a:pPr algn="ctr"/>
            <a:r>
              <a:rPr lang="en-GB" sz="3200" dirty="0"/>
              <a:t>Cat</a:t>
            </a:r>
            <a:endParaRPr lang="en-NL" sz="3200" dirty="0"/>
          </a:p>
        </p:txBody>
      </p:sp>
      <p:sp>
        <p:nvSpPr>
          <p:cNvPr id="26" name="TextBox 25">
            <a:extLst>
              <a:ext uri="{FF2B5EF4-FFF2-40B4-BE49-F238E27FC236}">
                <a16:creationId xmlns:a16="http://schemas.microsoft.com/office/drawing/2014/main" id="{9675A536-D49F-4607-A8C9-545B87DB78FC}"/>
              </a:ext>
            </a:extLst>
          </p:cNvPr>
          <p:cNvSpPr txBox="1"/>
          <p:nvPr/>
        </p:nvSpPr>
        <p:spPr>
          <a:xfrm>
            <a:off x="5379718" y="1472029"/>
            <a:ext cx="1838960" cy="605095"/>
          </a:xfrm>
          <a:prstGeom prst="rect">
            <a:avLst/>
          </a:prstGeom>
          <a:noFill/>
        </p:spPr>
        <p:txBody>
          <a:bodyPr wrap="square" rtlCol="0">
            <a:spAutoFit/>
          </a:bodyPr>
          <a:lstStyle/>
          <a:p>
            <a:pPr algn="ctr"/>
            <a:r>
              <a:rPr lang="en-GB" sz="3200" dirty="0"/>
              <a:t>Cat</a:t>
            </a:r>
            <a:endParaRPr lang="en-NL" sz="3200" dirty="0"/>
          </a:p>
        </p:txBody>
      </p:sp>
      <p:sp>
        <p:nvSpPr>
          <p:cNvPr id="27" name="TextBox 26">
            <a:extLst>
              <a:ext uri="{FF2B5EF4-FFF2-40B4-BE49-F238E27FC236}">
                <a16:creationId xmlns:a16="http://schemas.microsoft.com/office/drawing/2014/main" id="{B75E7A33-FA72-4532-9C26-B9AD01BAD928}"/>
              </a:ext>
            </a:extLst>
          </p:cNvPr>
          <p:cNvSpPr txBox="1"/>
          <p:nvPr/>
        </p:nvSpPr>
        <p:spPr>
          <a:xfrm>
            <a:off x="5379718" y="1552504"/>
            <a:ext cx="1838960" cy="584775"/>
          </a:xfrm>
          <a:prstGeom prst="rect">
            <a:avLst/>
          </a:prstGeom>
          <a:noFill/>
        </p:spPr>
        <p:txBody>
          <a:bodyPr wrap="square" rtlCol="0">
            <a:spAutoFit/>
          </a:bodyPr>
          <a:lstStyle/>
          <a:p>
            <a:pPr algn="ctr"/>
            <a:r>
              <a:rPr lang="en-GB" sz="3200" dirty="0"/>
              <a:t>Dog</a:t>
            </a:r>
            <a:endParaRPr lang="en-NL" sz="3200" dirty="0"/>
          </a:p>
        </p:txBody>
      </p:sp>
      <p:sp>
        <p:nvSpPr>
          <p:cNvPr id="28" name="TextBox 27">
            <a:extLst>
              <a:ext uri="{FF2B5EF4-FFF2-40B4-BE49-F238E27FC236}">
                <a16:creationId xmlns:a16="http://schemas.microsoft.com/office/drawing/2014/main" id="{FF1BD063-4BE4-49B7-93FD-38348AF7EE70}"/>
              </a:ext>
            </a:extLst>
          </p:cNvPr>
          <p:cNvSpPr txBox="1"/>
          <p:nvPr/>
        </p:nvSpPr>
        <p:spPr>
          <a:xfrm>
            <a:off x="5285125" y="1516364"/>
            <a:ext cx="2101360" cy="584775"/>
          </a:xfrm>
          <a:prstGeom prst="rect">
            <a:avLst/>
          </a:prstGeom>
          <a:noFill/>
        </p:spPr>
        <p:txBody>
          <a:bodyPr wrap="square" rtlCol="0">
            <a:spAutoFit/>
          </a:bodyPr>
          <a:lstStyle/>
          <a:p>
            <a:pPr algn="ctr"/>
            <a:r>
              <a:rPr lang="en-GB" sz="3200" dirty="0"/>
              <a:t>Grab</a:t>
            </a:r>
            <a:endParaRPr lang="en-NL" sz="3200" dirty="0"/>
          </a:p>
        </p:txBody>
      </p:sp>
      <p:sp>
        <p:nvSpPr>
          <p:cNvPr id="29" name="TextBox 28">
            <a:extLst>
              <a:ext uri="{FF2B5EF4-FFF2-40B4-BE49-F238E27FC236}">
                <a16:creationId xmlns:a16="http://schemas.microsoft.com/office/drawing/2014/main" id="{4997C08E-C512-4CC6-86BE-F12FDA721557}"/>
              </a:ext>
            </a:extLst>
          </p:cNvPr>
          <p:cNvSpPr txBox="1"/>
          <p:nvPr/>
        </p:nvSpPr>
        <p:spPr>
          <a:xfrm>
            <a:off x="5290159" y="1558895"/>
            <a:ext cx="2101360" cy="584775"/>
          </a:xfrm>
          <a:prstGeom prst="rect">
            <a:avLst/>
          </a:prstGeom>
          <a:noFill/>
        </p:spPr>
        <p:txBody>
          <a:bodyPr wrap="square" rtlCol="0">
            <a:spAutoFit/>
          </a:bodyPr>
          <a:lstStyle/>
          <a:p>
            <a:pPr algn="ctr"/>
            <a:r>
              <a:rPr lang="en-GB" sz="3200" dirty="0"/>
              <a:t>Pull</a:t>
            </a:r>
            <a:endParaRPr lang="en-NL" sz="3200" dirty="0"/>
          </a:p>
        </p:txBody>
      </p:sp>
      <p:sp>
        <p:nvSpPr>
          <p:cNvPr id="30" name="TextBox 29">
            <a:extLst>
              <a:ext uri="{FF2B5EF4-FFF2-40B4-BE49-F238E27FC236}">
                <a16:creationId xmlns:a16="http://schemas.microsoft.com/office/drawing/2014/main" id="{5BD1B496-B6DC-4335-8944-61DA5FDA148C}"/>
              </a:ext>
            </a:extLst>
          </p:cNvPr>
          <p:cNvSpPr txBox="1"/>
          <p:nvPr/>
        </p:nvSpPr>
        <p:spPr>
          <a:xfrm>
            <a:off x="5231839" y="1536599"/>
            <a:ext cx="2101360" cy="584775"/>
          </a:xfrm>
          <a:prstGeom prst="rect">
            <a:avLst/>
          </a:prstGeom>
          <a:noFill/>
        </p:spPr>
        <p:txBody>
          <a:bodyPr wrap="square" rtlCol="0">
            <a:spAutoFit/>
          </a:bodyPr>
          <a:lstStyle/>
          <a:p>
            <a:pPr algn="ctr"/>
            <a:r>
              <a:rPr lang="en-GB" sz="3200" dirty="0"/>
              <a:t>Run</a:t>
            </a:r>
            <a:endParaRPr lang="en-NL" sz="3200" dirty="0"/>
          </a:p>
        </p:txBody>
      </p:sp>
    </p:spTree>
    <p:extLst>
      <p:ext uri="{BB962C8B-B14F-4D97-AF65-F5344CB8AC3E}">
        <p14:creationId xmlns:p14="http://schemas.microsoft.com/office/powerpoint/2010/main" val="258073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3.33333E-6 -2.22222E-6 L 0.35833 0.01945 " pathEditMode="relative" rAng="0" ptsTypes="AA">
                                      <p:cBhvr>
                                        <p:cTn id="11" dur="2000" fill="hold"/>
                                        <p:tgtEl>
                                          <p:spTgt spid="4"/>
                                        </p:tgtEl>
                                        <p:attrNameLst>
                                          <p:attrName>ppt_x</p:attrName>
                                          <p:attrName>ppt_y</p:attrName>
                                        </p:attrNameLst>
                                      </p:cBhvr>
                                      <p:rCtr x="17917" y="972"/>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2.08333E-6 -2.96296E-6 L 0.30404 0.4331 " pathEditMode="relative" rAng="0" ptsTypes="AA">
                                      <p:cBhvr>
                                        <p:cTn id="20" dur="2000" fill="hold"/>
                                        <p:tgtEl>
                                          <p:spTgt spid="7"/>
                                        </p:tgtEl>
                                        <p:attrNameLst>
                                          <p:attrName>ppt_x</p:attrName>
                                          <p:attrName>ppt_y</p:attrName>
                                        </p:attrNameLst>
                                      </p:cBhvr>
                                      <p:rCtr x="15195" y="21644"/>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1" nodeType="clickEffect">
                                  <p:stCondLst>
                                    <p:cond delay="0"/>
                                  </p:stCondLst>
                                  <p:childTnLst>
                                    <p:animMotion origin="layout" path="M -8.33333E-7 -3.33333E-6 L 0.36901 0.52361 " pathEditMode="relative" rAng="0" ptsTypes="AA">
                                      <p:cBhvr>
                                        <p:cTn id="29" dur="2000" fill="hold"/>
                                        <p:tgtEl>
                                          <p:spTgt spid="10"/>
                                        </p:tgtEl>
                                        <p:attrNameLst>
                                          <p:attrName>ppt_x</p:attrName>
                                          <p:attrName>ppt_y</p:attrName>
                                        </p:attrNameLst>
                                      </p:cBhvr>
                                      <p:rCtr x="18451" y="26181"/>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1" nodeType="clickEffect">
                                  <p:stCondLst>
                                    <p:cond delay="0"/>
                                  </p:stCondLst>
                                  <p:childTnLst>
                                    <p:animMotion origin="layout" path="M 3.33333E-6 -4.81481E-6 L -0.00664 0.4294 " pathEditMode="relative" rAng="0" ptsTypes="AA">
                                      <p:cBhvr>
                                        <p:cTn id="41" dur="2000" fill="hold"/>
                                        <p:tgtEl>
                                          <p:spTgt spid="15"/>
                                        </p:tgtEl>
                                        <p:attrNameLst>
                                          <p:attrName>ppt_x</p:attrName>
                                          <p:attrName>ppt_y</p:attrName>
                                        </p:attrNameLst>
                                      </p:cBhvr>
                                      <p:rCtr x="-339" y="21458"/>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3.33333E-6 -4.81481E-6 L 0.34479 0.63774 " pathEditMode="relative" rAng="0" ptsTypes="AA">
                                      <p:cBhvr>
                                        <p:cTn id="45" dur="2000" fill="hold"/>
                                        <p:tgtEl>
                                          <p:spTgt spid="26"/>
                                        </p:tgtEl>
                                        <p:attrNameLst>
                                          <p:attrName>ppt_x</p:attrName>
                                          <p:attrName>ppt_y</p:attrName>
                                        </p:attrNameLst>
                                      </p:cBhvr>
                                      <p:rCtr x="17240" y="31875"/>
                                    </p:animMotion>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3.33333E-6 -1.48148E-6 L 0.40586 0.13565 " pathEditMode="relative" rAng="0" ptsTypes="AA">
                                      <p:cBhvr>
                                        <p:cTn id="54" dur="2000" fill="hold"/>
                                        <p:tgtEl>
                                          <p:spTgt spid="27"/>
                                        </p:tgtEl>
                                        <p:attrNameLst>
                                          <p:attrName>ppt_x</p:attrName>
                                          <p:attrName>ppt_y</p:attrName>
                                        </p:attrNameLst>
                                      </p:cBhvr>
                                      <p:rCtr x="20286" y="6782"/>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1" nodeType="clickEffect">
                                  <p:stCondLst>
                                    <p:cond delay="0"/>
                                  </p:stCondLst>
                                  <p:childTnLst>
                                    <p:animMotion origin="layout" path="M -1.45833E-6 2.59259E-6 L 0.32279 0.075 " pathEditMode="relative" rAng="0" ptsTypes="AA">
                                      <p:cBhvr>
                                        <p:cTn id="63" dur="2000" fill="hold"/>
                                        <p:tgtEl>
                                          <p:spTgt spid="28"/>
                                        </p:tgtEl>
                                        <p:attrNameLst>
                                          <p:attrName>ppt_x</p:attrName>
                                          <p:attrName>ppt_y</p:attrName>
                                        </p:attrNameLst>
                                      </p:cBhvr>
                                      <p:rCtr x="16133" y="3750"/>
                                    </p:animMotion>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2.08333E-6 2.59259E-6 L 0.35248 0.19166 " pathEditMode="relative" rAng="0" ptsTypes="AA">
                                      <p:cBhvr>
                                        <p:cTn id="72" dur="2000" fill="hold"/>
                                        <p:tgtEl>
                                          <p:spTgt spid="29"/>
                                        </p:tgtEl>
                                        <p:attrNameLst>
                                          <p:attrName>ppt_x</p:attrName>
                                          <p:attrName>ppt_y</p:attrName>
                                        </p:attrNameLst>
                                      </p:cBhvr>
                                      <p:rCtr x="17617" y="9583"/>
                                    </p:animMotion>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grpId="1" nodeType="clickEffect">
                                  <p:stCondLst>
                                    <p:cond delay="0"/>
                                  </p:stCondLst>
                                  <p:childTnLst>
                                    <p:animMotion origin="layout" path="M -4.375E-6 3.33333E-6 L 0.23555 0.52407 " pathEditMode="relative" rAng="0" ptsTypes="AA">
                                      <p:cBhvr>
                                        <p:cTn id="81" dur="2000" fill="hold"/>
                                        <p:tgtEl>
                                          <p:spTgt spid="30"/>
                                        </p:tgtEl>
                                        <p:attrNameLst>
                                          <p:attrName>ppt_x</p:attrName>
                                          <p:attrName>ppt_y</p:attrName>
                                        </p:attrNameLst>
                                      </p:cBhvr>
                                      <p:rCtr x="11771" y="262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10" grpId="0"/>
      <p:bldP spid="10" grpId="1"/>
      <p:bldP spid="15" grpId="0"/>
      <p:bldP spid="15" grpId="1"/>
      <p:bldP spid="26" grpId="0"/>
      <p:bldP spid="26" grpId="1"/>
      <p:bldP spid="27" grpId="0"/>
      <p:bldP spid="27" grpId="1"/>
      <p:bldP spid="28" grpId="0"/>
      <p:bldP spid="28" grpId="1"/>
      <p:bldP spid="29" grpId="0"/>
      <p:bldP spid="29" grpId="1"/>
      <p:bldP spid="30" grpId="0"/>
      <p:bldP spid="30" grpId="1"/>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TotalTime>
  <Words>448</Words>
  <Application>Microsoft Macintosh PowerPoint</Application>
  <PresentationFormat>Breedbeeld</PresentationFormat>
  <Paragraphs>105</Paragraphs>
  <Slides>11</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Gill Sans MT</vt:lpstr>
      <vt:lpstr>Impact</vt:lpstr>
      <vt:lpstr>Badge</vt:lpstr>
      <vt:lpstr>CodeTaal</vt:lpstr>
      <vt:lpstr>Vorige les: </vt:lpstr>
      <vt:lpstr>Deze les:</vt:lpstr>
      <vt:lpstr>Verhaaltje</vt:lpstr>
      <vt:lpstr>Verhaaltje</vt:lpstr>
      <vt:lpstr>Verhaaltje</vt:lpstr>
      <vt:lpstr>Vertalen</vt:lpstr>
      <vt:lpstr>Verhalen - Stories</vt:lpstr>
      <vt:lpstr>Woordjes leren – Learning words</vt:lpstr>
      <vt:lpstr>Individueel oefenen</vt:lpstr>
      <vt:lpstr>Question of the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CodeTaal</dc:title>
  <dc:creator>Eigenaar</dc:creator>
  <cp:lastModifiedBy>Boekel, T. (Teun)</cp:lastModifiedBy>
  <cp:revision>318</cp:revision>
  <dcterms:created xsi:type="dcterms:W3CDTF">2019-09-04T11:14:05Z</dcterms:created>
  <dcterms:modified xsi:type="dcterms:W3CDTF">2023-12-12T13:20:55Z</dcterms:modified>
</cp:coreProperties>
</file>